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36"/>
  </p:notesMasterIdLst>
  <p:sldIdLst>
    <p:sldId id="256" r:id="rId2"/>
    <p:sldId id="268" r:id="rId3"/>
    <p:sldId id="296" r:id="rId4"/>
    <p:sldId id="259" r:id="rId5"/>
    <p:sldId id="262" r:id="rId6"/>
    <p:sldId id="260" r:id="rId7"/>
    <p:sldId id="267" r:id="rId8"/>
    <p:sldId id="265" r:id="rId9"/>
    <p:sldId id="308" r:id="rId10"/>
    <p:sldId id="301" r:id="rId11"/>
    <p:sldId id="281" r:id="rId12"/>
    <p:sldId id="310" r:id="rId13"/>
    <p:sldId id="311" r:id="rId14"/>
    <p:sldId id="330"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33" r:id="rId29"/>
    <p:sldId id="334" r:id="rId30"/>
    <p:sldId id="325" r:id="rId31"/>
    <p:sldId id="326" r:id="rId32"/>
    <p:sldId id="327" r:id="rId33"/>
    <p:sldId id="328" r:id="rId34"/>
    <p:sldId id="32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initials="N" lastIdx="1" clrIdx="0">
    <p:extLst>
      <p:ext uri="{19B8F6BF-5375-455C-9EA6-DF929625EA0E}">
        <p15:presenceInfo xmlns:p15="http://schemas.microsoft.com/office/powerpoint/2012/main" userId="Nicole" providerId="None"/>
      </p:ext>
    </p:extLst>
  </p:cmAuthor>
  <p:cmAuthor id="2" name="etu" initials="e" lastIdx="1" clrIdx="1">
    <p:extLst>
      <p:ext uri="{19B8F6BF-5375-455C-9EA6-DF929625EA0E}">
        <p15:presenceInfo xmlns:p15="http://schemas.microsoft.com/office/powerpoint/2012/main" userId="et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B1BD"/>
    <a:srgbClr val="A4EAEE"/>
    <a:srgbClr val="0099CC"/>
    <a:srgbClr val="F7E4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333" autoAdjust="0"/>
  </p:normalViewPr>
  <p:slideViewPr>
    <p:cSldViewPr snapToGrid="0">
      <p:cViewPr varScale="1">
        <p:scale>
          <a:sx n="88" d="100"/>
          <a:sy n="88" d="100"/>
        </p:scale>
        <p:origin x="494" y="77"/>
      </p:cViewPr>
      <p:guideLst/>
    </p:cSldViewPr>
  </p:slideViewPr>
  <p:outlineViewPr>
    <p:cViewPr>
      <p:scale>
        <a:sx n="33" d="100"/>
        <a:sy n="33" d="100"/>
      </p:scale>
      <p:origin x="0" y="-54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4:39.184"/>
    </inkml:context>
    <inkml:brush xml:id="br0">
      <inkml:brushProperty name="width" value="0.1" units="cm"/>
      <inkml:brushProperty name="height" value="0.1" units="cm"/>
      <inkml:brushProperty name="color" value="#0B868D"/>
      <inkml:brushProperty name="ignorePressure" value="1"/>
      <inkml:brushProperty name="inkEffects" value="ocean"/>
      <inkml:brushProperty name="anchorX" value="-10955.86621"/>
      <inkml:brushProperty name="anchorY" value="-12310.53418"/>
      <inkml:brushProperty name="scaleFactor" value="0.5"/>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0:22.48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2901.46094"/>
      <inkml:brushProperty name="anchorY" value="-59927.06641"/>
      <inkml:brushProperty name="scaleFactor" value="0.5"/>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0:40.43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45601.46094"/>
      <inkml:brushProperty name="anchorY" value="-72627.07031"/>
      <inkml:brushProperty name="scaleFactor" value="0.5"/>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0:43.55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48141.46094"/>
      <inkml:brushProperty name="anchorY" value="-75167.07031"/>
      <inkml:brushProperty name="scaleFactor" value="0.5"/>
    </inkml:brush>
  </inkml:definitions>
  <inkml:trace contextRef="#ctx0" brushRef="#br0">0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0:59.38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1951.46094"/>
      <inkml:brushProperty name="anchorY" value="-78977.07031"/>
      <inkml:brushProperty name="scaleFactor" value="0.5"/>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1:04.32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5795.32813"/>
      <inkml:brushProperty name="anchorY" value="-82787.07031"/>
      <inkml:brushProperty name="scaleFactor" value="0.5"/>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1:12.342"/>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8335.32813"/>
      <inkml:brushProperty name="anchorY" value="-85327.07031"/>
      <inkml:brushProperty name="scaleFactor" value="0.5"/>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07:44:28.58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45720"/>
      <inkml:brushProperty name="anchorY" value="-45720"/>
      <inkml:brushProperty name="scaleFactor" value="0.5"/>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00.15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0"/>
      <inkml:brushProperty name="anchorY" value="0"/>
      <inkml:brushProperty name="scaleFactor" value="0.5"/>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02.894"/>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810"/>
      <inkml:brushProperty name="anchorY" value="-3810"/>
      <inkml:brushProperty name="scaleFactor" value="0.5"/>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03.56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080"/>
      <inkml:brushProperty name="anchorY" value="-5080"/>
      <inkml:brushProperty name="scaleFactor" value="0.5"/>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7:58.510"/>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6231.46094"/>
      <inkml:brushProperty name="anchorY" value="-33257.07031"/>
      <inkml:brushProperty name="scaleFactor" value="0.5"/>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07.332"/>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8890"/>
      <inkml:brushProperty name="anchorY" value="-8890"/>
      <inkml:brushProperty name="scaleFactor" value="0.5"/>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11.92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1430"/>
      <inkml:brushProperty name="anchorY" value="-11430"/>
      <inkml:brushProperty name="scaleFactor" value="0.5"/>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12.723"/>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2700"/>
      <inkml:brushProperty name="anchorY" value="-12700"/>
      <inkml:brushProperty name="scaleFactor" value="0.5"/>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14.56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5240"/>
      <inkml:brushProperty name="anchorY" value="-15240"/>
      <inkml:brushProperty name="scaleFactor" value="0.5"/>
    </inkml:brush>
  </inkml:definitions>
  <inkml:trace contextRef="#ctx0" brushRef="#br0">1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16.89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7780"/>
      <inkml:brushProperty name="anchorY" value="-17780"/>
      <inkml:brushProperty name="scaleFactor" value="0.5"/>
    </inkml:brush>
  </inkml:definitions>
  <inkml:trace contextRef="#ctx0" brushRef="#br0">1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19.912"/>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2860"/>
      <inkml:brushProperty name="anchorY" value="-22860"/>
      <inkml:brushProperty name="scaleFactor" value="0.5"/>
    </inkml:brush>
  </inkml:definitions>
  <inkml:trace contextRef="#ctx0" brushRef="#br0">1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20.85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4130"/>
      <inkml:brushProperty name="anchorY" value="-24130"/>
      <inkml:brushProperty name="scaleFactor" value="0.5"/>
    </inkml:brush>
  </inkml:definitions>
  <inkml:trace contextRef="#ctx0" brushRef="#br0">0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23.303"/>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6670"/>
      <inkml:brushProperty name="anchorY" value="-26670"/>
      <inkml:brushProperty name="scaleFactor" value="0.5"/>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50.621"/>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3020"/>
      <inkml:brushProperty name="anchorY" value="-33020"/>
      <inkml:brushProperty name="scaleFactor" value="0.5"/>
    </inkml:brush>
  </inkml:definitions>
  <inkml:trace contextRef="#ctx0" brushRef="#br0">1 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52.94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4290"/>
      <inkml:brushProperty name="anchorY" value="-34290"/>
      <inkml:brushProperty name="scaleFactor" value="0.5"/>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8:02.229"/>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7501.46094"/>
      <inkml:brushProperty name="anchorY" value="-34527.07031"/>
      <inkml:brushProperty name="scaleFactor" value="0.5"/>
    </inkml:brush>
  </inkml:definitions>
  <inkml:trace contextRef="#ctx0" brushRef="#br0">1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7:58.77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6830"/>
      <inkml:brushProperty name="anchorY" value="-36830"/>
      <inkml:brushProperty name="scaleFactor" value="0.5"/>
    </inkml:brush>
  </inkml:definitions>
  <inkml:trace contextRef="#ctx0" brushRef="#br0">1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18:02.85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8100"/>
      <inkml:brushProperty name="anchorY" value="-38100"/>
      <inkml:brushProperty name="scaleFactor" value="0.5"/>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36.99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0800"/>
      <inkml:brushProperty name="anchorY" value="-50800"/>
      <inkml:brushProperty name="scaleFactor" value="0.5"/>
    </inkml:brush>
  </inkml:definitions>
  <inkml:trace contextRef="#ctx0" brushRef="#br0">0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39.06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2070"/>
      <inkml:brushProperty name="anchorY" value="-52070"/>
      <inkml:brushProperty name="scaleFactor" value="0.5"/>
    </inkml:brush>
  </inkml:definitions>
  <inkml:trace contextRef="#ctx0" brushRef="#br0">0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40.56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3340"/>
      <inkml:brushProperty name="anchorY" value="-53340"/>
      <inkml:brushProperty name="scaleFactor" value="0.5"/>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42.232"/>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4610"/>
      <inkml:brushProperty name="anchorY" value="-54610"/>
      <inkml:brushProperty name="scaleFactor" value="0.5"/>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44.592"/>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5880"/>
      <inkml:brushProperty name="anchorY" value="-55880"/>
      <inkml:brushProperty name="scaleFactor" value="0.5"/>
    </inkml:brush>
  </inkml:definitions>
  <inkml:trace contextRef="#ctx0" brushRef="#br0">1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46.21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7150"/>
      <inkml:brushProperty name="anchorY" value="-57150"/>
      <inkml:brushProperty name="scaleFactor" value="0.5"/>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48.03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8420"/>
      <inkml:brushProperty name="anchorY" value="-58420"/>
      <inkml:brushProperty name="scaleFactor" value="0.5"/>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49.85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9690"/>
      <inkml:brushProperty name="anchorY" value="-59690"/>
      <inkml:brushProperty name="scaleFactor" value="0.5"/>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8:04.120"/>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8771.46094"/>
      <inkml:brushProperty name="anchorY" value="-35797.07031"/>
      <inkml:brushProperty name="scaleFactor" value="0.5"/>
    </inkml:brush>
  </inkml:definitions>
  <inkml:trace contextRef="#ctx0" brushRef="#br0">1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52.12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0960"/>
      <inkml:brushProperty name="anchorY" value="-60960"/>
      <inkml:brushProperty name="scaleFactor" value="0.5"/>
    </inkml:brush>
  </inkml:definitions>
  <inkml:trace contextRef="#ctx0" brushRef="#br0">1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55.86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2230"/>
      <inkml:brushProperty name="anchorY" value="-62230"/>
      <inkml:brushProperty name="scaleFactor" value="0.5"/>
    </inkml:brush>
  </inkml:definitions>
  <inkml:trace contextRef="#ctx0" brushRef="#br0">0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2:59.454"/>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3500"/>
      <inkml:brushProperty name="anchorY" value="-63500"/>
      <inkml:brushProperty name="scaleFactor" value="0.5"/>
    </inkml:brush>
  </inkml:definitions>
  <inkml:trace contextRef="#ctx0" brushRef="#br0">0 1,'0'0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02.26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4770"/>
      <inkml:brushProperty name="anchorY" value="-64770"/>
      <inkml:brushProperty name="scaleFactor" value="0.5"/>
    </inkml:brush>
  </inkml:definitions>
  <inkml:trace contextRef="#ctx0" brushRef="#br0">0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04.111"/>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6040"/>
      <inkml:brushProperty name="anchorY" value="-66040"/>
      <inkml:brushProperty name="scaleFactor" value="0.5"/>
    </inkml:brush>
  </inkml:definitions>
  <inkml:trace contextRef="#ctx0" brushRef="#br0">0 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06.18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7310"/>
      <inkml:brushProperty name="anchorY" value="-67310"/>
      <inkml:brushProperty name="scaleFactor" value="0.5"/>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08.408"/>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8580"/>
      <inkml:brushProperty name="anchorY" value="-68580"/>
      <inkml:brushProperty name="scaleFactor" value="0.5"/>
    </inkml:brush>
  </inkml:definitions>
  <inkml:trace contextRef="#ctx0" brushRef="#br0">0 1,'0'0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13.94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9850"/>
      <inkml:brushProperty name="anchorY" value="-69850"/>
      <inkml:brushProperty name="scaleFactor" value="0.5"/>
    </inkml:brush>
  </inkml:definitions>
  <inkml:trace contextRef="#ctx0" brushRef="#br0">1 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18.738"/>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1120"/>
      <inkml:brushProperty name="anchorY" value="-71120"/>
      <inkml:brushProperty name="scaleFactor" value="0.5"/>
    </inkml:brush>
  </inkml:definitions>
  <inkml:trace contextRef="#ctx0" brushRef="#br0">1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20.91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2390"/>
      <inkml:brushProperty name="anchorY" value="-72390"/>
      <inkml:brushProperty name="scaleFactor" value="0.5"/>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8:17.654"/>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0041.46094"/>
      <inkml:brushProperty name="anchorY" value="-37067.07031"/>
      <inkml:brushProperty name="scaleFactor" value="0.5"/>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30.36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3660"/>
      <inkml:brushProperty name="anchorY" value="-73660"/>
      <inkml:brushProperty name="scaleFactor" value="0.5"/>
    </inkml:brush>
  </inkml:definitions>
  <inkml:trace contextRef="#ctx0" brushRef="#br0">1 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32.49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4930"/>
      <inkml:brushProperty name="anchorY" value="-74930"/>
      <inkml:brushProperty name="scaleFactor" value="0.5"/>
    </inkml:brush>
  </inkml:definitions>
  <inkml:trace contextRef="#ctx0" brushRef="#br0">1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34.194"/>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6200"/>
      <inkml:brushProperty name="anchorY" value="-76200"/>
      <inkml:brushProperty name="scaleFactor" value="0.5"/>
    </inkml:brush>
  </inkml:definitions>
  <inkml:trace contextRef="#ctx0" brushRef="#br0">1 1,'0'0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37.148"/>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7470"/>
      <inkml:brushProperty name="anchorY" value="-77470"/>
      <inkml:brushProperty name="scaleFactor" value="0.5"/>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45.352"/>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8740"/>
      <inkml:brushProperty name="anchorY" value="-78740"/>
      <inkml:brushProperty name="scaleFactor" value="0.5"/>
    </inkml:brush>
  </inkml:definitions>
  <inkml:trace contextRef="#ctx0" brushRef="#br0">1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49.04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80010"/>
      <inkml:brushProperty name="anchorY" value="-80010"/>
      <inkml:brushProperty name="scaleFactor" value="0.5"/>
    </inkml:brush>
  </inkml:definitions>
  <inkml:trace contextRef="#ctx0" brushRef="#br0">1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50.19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81280"/>
      <inkml:brushProperty name="anchorY" value="-81280"/>
      <inkml:brushProperty name="scaleFactor" value="0.5"/>
    </inkml:brush>
  </inkml:definitions>
  <inkml:trace contextRef="#ctx0" brushRef="#br0">0 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3:52.27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82550"/>
      <inkml:brushProperty name="anchorY" value="-82550"/>
      <inkml:brushProperty name="scaleFactor" value="0.5"/>
    </inkml:brush>
  </inkml:definitions>
  <inkml:trace contextRef="#ctx0" brushRef="#br0">0 1,'0'0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1:56:21.935"/>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31953.19922"/>
      <inkml:brushProperty name="anchorY" value="-660.40057"/>
      <inkml:brushProperty name="scaleFactor" value="0.5"/>
    </inkml:brush>
  </inkml:definitions>
  <inkml:trace contextRef="#ctx0" brushRef="#br0">1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1:56:23.795"/>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33223.19922"/>
      <inkml:brushProperty name="anchorY" value="-1930.40063"/>
      <inkml:brushProperty name="scaleFactor" value="0.5"/>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8:19.232"/>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1311.46094"/>
      <inkml:brushProperty name="anchorY" value="-38337.07031"/>
      <inkml:brushProperty name="scaleFactor" value="0.5"/>
    </inkml:brush>
  </inkml:definitions>
  <inkml:trace contextRef="#ctx0" brushRef="#br0">1 1,'0'0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1:57:24.304"/>
    </inkml:context>
    <inkml:brush xml:id="br0">
      <inkml:brushProperty name="width" value="0.1" units="cm"/>
      <inkml:brushProperty name="height" value="0.1" units="cm"/>
      <inkml:brushProperty name="color" value="#0B868D"/>
      <inkml:brushProperty name="ignorePressure" value="1"/>
      <inkml:brushProperty name="inkEffects" value="ocean"/>
      <inkml:brushProperty name="anchorX" value="-67106.79688"/>
      <inkml:brushProperty name="anchorY" value="-6756.40137"/>
      <inkml:brushProperty name="scaleFactor" value="0.5"/>
    </inkml:brush>
  </inkml:definitions>
  <inkml:trace contextRef="#ctx0" brushRef="#br0">0 1,'0'0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1:57:01.425"/>
    </inkml:context>
    <inkml:brush xml:id="br0">
      <inkml:brushProperty name="width" value="0.1" units="cm"/>
      <inkml:brushProperty name="height" value="0.1" units="cm"/>
      <inkml:brushProperty name="color" value="#0B868D"/>
      <inkml:brushProperty name="ignorePressure" value="1"/>
      <inkml:brushProperty name="inkEffects" value="ocean"/>
      <inkml:brushProperty name="anchorX" value="-34493.19922"/>
      <inkml:brushProperty name="anchorY" value="-3200.40063"/>
      <inkml:brushProperty name="scaleFactor" value="0.5"/>
    </inkml:brush>
    <inkml:brush xml:id="br1">
      <inkml:brushProperty name="width" value="0.1" units="cm"/>
      <inkml:brushProperty name="height" value="0.1" units="cm"/>
      <inkml:brushProperty name="color" value="#0B868D"/>
      <inkml:brushProperty name="ignorePressure" value="1"/>
      <inkml:brushProperty name="inkEffects" value="ocean"/>
      <inkml:brushProperty name="anchorX" value="-35763.19922"/>
      <inkml:brushProperty name="anchorY" value="-4470.40088"/>
      <inkml:brushProperty name="scaleFactor" value="0.5"/>
    </inkml:brush>
    <inkml:brush xml:id="br2">
      <inkml:brushProperty name="width" value="0.1" units="cm"/>
      <inkml:brushProperty name="height" value="0.1" units="cm"/>
      <inkml:brushProperty name="color" value="#0B868D"/>
      <inkml:brushProperty name="ignorePressure" value="1"/>
      <inkml:brushProperty name="inkEffects" value="ocean"/>
      <inkml:brushProperty name="anchorX" value="-68376.79688"/>
      <inkml:brushProperty name="anchorY" value="-8026.40137"/>
      <inkml:brushProperty name="scaleFactor" value="0.5"/>
    </inkml:brush>
  </inkml:definitions>
  <inkml:trace contextRef="#ctx0" brushRef="#br0">8806 1118,'0'0</inkml:trace>
  <inkml:trace contextRef="#ctx0" brushRef="#br1" timeOffset="18612.791">3455 407,'0'34,"0"0,0 0,0 33,0 1,0-34,0 34,0-1,0-33,0 34,0 0,0-34,0 33,0-33,0 68,0-34,0-1,0-33,0 34,34 0,0-68,-1 67,1 1,0 0,0-34,34 0,-34 33,33-33,1 34,-34-34,68 0,-1-1,-33 35,33-34,1 34,-68-34,34 0,33-1,-33 35,67-34,-101-34,68 34,0 0,-1 0,1-34,-1 33,35-33,-1 34,1-34,-35 34,35-34,-68 0,67 0,-67 0,33 0,-33 0,34 0,-1 0,-67 0,68 0,-1 0,1 0,-34 0,67-34,-33 0,-1 34,-33-33,0 33,33-34,1 34,-34-34,-1 0,-33 0,34 0,-34 34,0-34,0 34,0-33,-1 33,-33-34,34 0,0 34,-34-34,34 34,0-34,0 0,-34 0,34 0,33-33,-33 67,-34-68,34 34,-34 0,34 0,0 1,-34-35,0 34,0 0,0 0,0 0,0 0,34 1,-34-1,0-34,0 34,0 0,0 0,0 1,-34 33,34-34,-34 34,34-34,-34 34,34-34,0 0,-34 34,0 0,0-34,1 34,-1 0,0 0,34-34,-34 34,0 0,0 0,0 0,1 0,-1 0,0 0,0 0,0 0,0 0,0 0,0 0,1 0,-1 0,-34 0,68 34,-34-34,0 34,0-34,1 34,-1-34,0 34,0 0,0-34,0 67,0 1,0-34,1 0,-35 34,34 33,0-33,0-34,34 34,-34 33,1-33,-1-34,0 33,34 1,-34 0,34-34,-34 34,34-1,0-33,0 0,0 0,0 34,0-1,0-33,0 34,0-34,0 0,0 33,0 1,0 0,34 0,0-35,0 35,-34-34,34 34,-1-34,1 0,34-1,-68 1,68 34,-1-68,1 68,-34-34,68-1,-1 35,1-34,-34 0,-1 0,69 34,-35-35,1 1,0 0,-1 0,1-34,-34 0,33 34,1 0,-1 0,-33-34,34 0,-35 0,-33 0,68 0,-68 0,0 0,-1-34,35 0,-34 34,-34-34,34 34,0-34,-34 0,34 34,0-34,-34 1,33-1,1-34,0 34,0 34,-34-34,34-34,0 68,0-67,-34 33,33 0,35 0,-34-34,-34 35,34 33,0-68,0 34,0 0,-1 0,1-34,0 35,-34-1,34-34,34 34,-34 0,-1-33,1-1,-34 34,34 0,0 0,0 0,0-33,0 33,0 0,-34 0,0 0,67 0,-33-33,0 33,-34 0,68 34,-34-68,-1 34,-33 0,34 34,0-34,-34 1,34-1,0 0,0 34,-34-34,0 0,34 34,0 0,-34-34,33 34,-33-34,34 34,0 0,0-33,-34-1,34 34,0 0,-34-34,34 34,-1 0,1 0,0 0,0 0,0 0,-34-34,34 34,0 0,0 0,-1 0,1 0,0 0,0 0,0 0,0 0,33 34,35 0,-68 0,68-1,-1 35,-33-34,0 0,-35 0,1-34,0 34,0-1,0 1,0-34,0 34,-34 0,34 0,-1 0,1 0,0 0,0-1,0 35,34 0,-35 0,35-68,-68 67,68 1,-34-34,0 0,0 0,-34 33,0-33,33 0,-33 34,34-34,-34 33,0 1,34-34,-34 34,0-34,0 0,-34-34,0 0,1 0,-1 0,0 0,0-34,0 0,-34 34,68-34,-34 0,34 0,-33 34,-1 0,34-34,-34 0,0 34,34-33,-34 33,34-34,0 0,-34 34,34-34,-34 0,34 0,0 0,0 1,0-1,0 0,0 0,0 0,0 0,0 0,0 0,0 1,0-1,0 0,0 0,0-34,34 34,-34 1,34-1,-34 0,0 0,34 34,0-34,-34 0,34 0,0 0,-34 1,33-1,1 0,0 34,0-34,0 0,0 34,0-34,-34 0,67 34,-33 0,0-33,0 33,0-34,34 0,-35 34,35-34,0 34,-34 0,0 0,0 0,-1 0,1 0,0 0,0 0,0 0,0 0,0 0,33 34,-33-34,34 34,0 0,-1-34,-33 33,34 1,-34 0,0 0,33 0,-33 0,34 0,0-1,-34 35,33-34,35 34,-34-34,33 0,-67 33,68-33,-1 34,1-34,0 33,-1-33,1 34,-68-34,67 0,1 0,-1 0,1-34,-34 33,33 1,-33-34,34 34,-68-34,33 0,1 0,0 0,0 0,-1 0,1 0,-34 0,0 0,0 0,-1 0,1 0,0 0,68 0,-1 0,35 0,-1-34,1 34,33-34,-33 1,-35-1,-33 0,34 0,-1 0,1 0,-1 0,1-33,-34 33,-1 0,35 0,0-34,-35 68,1-67,0-1,-34 34,33-34,-33 34,0-33,0-35,0 34,0 34,0-33,-34-1,33 0,1 34,-34-33,34-1,-34 0,0 34,0-67,34 33,-34 0,0 34,0 0,0-33,0 33,0 0,-34 0,0 0,-33 0,33 1,0-1,0 34,0 0,0 0,0-34,1 34,-1 0,0 0,0 0,0 0,0 0,0 0,0 0,1 0,-1 0,0 0,34 34,-34-34,34 34,-34-1,34 1,0 0,0 0,0 0,0 0,0 0,0 33,0-33,0 0,34 34,0 0,0-1,33-33,-33 34,0 0,-34-35,0 1,68 0,-34 34,0-68,-34 34,34 34,33-35,-33-33,0 34,0 0,0 0,0-34,33 0,-67 34,68 0,-34 0,0-34,0 0,33 33,-33-33,0 34,0-34,0 0,0 0,0 0,-1 0,1 0,0 0,0 0,0-34,-34 1,34 33,0 0,0-34,-1 34,1 0,-34-34,34 34,-34-34,34 34,-34-34,34 34,-34-34,34 34,0 0,-34-34,33 34,-33-33,34 33,0-34,0 0,0 0,0 0,-34 0,34 34,-34-34,34 34,-34-34,33 34,1 0,-34-33,34 33,-34-34,34 34,-34-34,34 34,0 0,0 0,-1 0,1 0,-34 34,0 0,0-1,34-33,-34 34,0 0,34 0,0 0,-34 0,0 0,0 0,34-1,-34 1,0 0,0 0,34-34,-34 34,0 0,0 0,0-1,0 1,0 34,0-34,0 0,0 0,0 0,34-1,-34 1,0 0,0 0,0 34,33-34,-33-1,0 35,0-34,0 0,0 0,0 0,0 0,34-1,-34 1,0 0,0 0,0 0,0 0,0 0,34 33,-34-33,34 34,-34-34,34 0,0 0,0 33,-34 1,33 0,1-34,0 33,0 1,34 0,-68-34,34 0,0 33,33 1,1-34,-34 0,-34 0,68-1,-35 1,35-34,-34 34,0 0,0-34,0 0,0 0,-1 0,1 0,0 0,0 0,0 0,0 0,0 0,-1 0,-33-34,34 34,0 0,-34-34,34 34,0 0,-34-34,34 34,-34-33,34 33,0 0,-34-34,33 34,-33-34,34 34,-34-34,34 34,0 0,-34-34,34 34,-34-34,0 0,0 1,34 33,-34-34,34 34,-34-34,0 0,0 0,0 0,33 34,-33-34,0 0,0 1,0-1,0 0,0 0,0 0,0 0,0 0,0 1,0-1,0 0,0 0,0 0,0 0,-33 34,33-34,0 0,0 1,0-1,0 0,-34 34,34-34,0 0,0 0,0 0,0 1,0-1,0 0,0 0,0 0,0 0,0 0,0 0,0 1,0-1,0 0,0 0,-34 34,34-34,0 0,0 0,0 1,0-1,0 0,0 0,0 0,0 0,0 0,0 0,0 1,0-1,0 0,0 0,0 0,0 0,0 0,0 1,0-1,0 0,0 0,0 0,34 34,-34-34,0 0,0 0,0 1,34 33,-34-34,33 34,-33-34,0 0,34 34,0 0,-34 34,0 0,0 0,0-1,0 1,-34-34,34 34,0 0,0 0,0 0,0 0,0 0,0-1,0 1,0 0,0 0,0 0,-34-34,34 34,0 0,0-1,0 1,0 0,0 0,0 0,0 0,0 0,0 0,0-1,0 1,0 0,0 0,0 0,0 0,0 0,0-1,0 1,0 0,0 0,0 0,0 0,0 0,0 0,0-1,34-33,-34 34,0 0,34-34,-34 34,34-34,-34 34,0 0,0 0,0-1,34-33,-34 34,0 0,34-34,-34 34,0 0,0 0,34-34,-34 34,0 0,34-34,-34 33,33-33,-33 34,0 0,34-34,-34 34,34-34,-34 34,34-34,0 34,0-34,-34 34,34-34,-1 0,-33 33,34-33,0 0,0 0,0 0,0-33,0 33,-34-34,34 34,-1 0,1 0,-34-34,34 34,0 0,-34-34,34 34,-34-34,34 34,0 0,-1-34,1 34,0-34,0 34,0 0,0-33,0-1,0 0,-1 34,1-34,0 34,0-34,-34 0,34 34,0-34,-34 0,34 1,-1 33,1-34,-34-34,34 68,0 0,-34-34,34 0,-34 0,34 1,-34-1,34 34,0-34,-34 0,0 0,33 0,1 0,0 0,-34 1,0-1,0 0,0 0,34 0,0 0,-34 0,34 34,-34-67,0 33,34-34,-1 34,1 0,-34 0,0-33,34 67,0-34,-34-34,34 68,-34-34,0 0,34 1,0 33,-34-34,34 34,-34-34,33 34,-33-34,34 34,0 0,0 0,0 0,-34-34,68 34,-35-34,1 34,0-34,0 34,0-34,-34 1,34 33,0 0,0 0,-1 0,1 0,0 0,0 0,0 0,0 0,0 0,-1 0,1 0,0 0,0 0,0 33,0 1,0-34,0 34,-34 0,33-34,-33 34,34 0,0-34,-34 34,0 0,34-34,0 33,-34 1,34 0,-34 0,34 34,-1-68,1 34,-34 33,34-33,0 34,0 0,-34-34,34-34,0 67,0-33,-1 34,-33-34,34 0,0-34,-34 33,34 1,34 0,-34 0,-1-34,35 34,-68 0,34-34,34 34,-34-34,33 34,-33-1,0 1,0-34,34 0,-68 34,67-34,-33 0,0 34,0-34,34 0,0 0,-35 0,-33 34,34-34,0 0,0 0,0 0,0 0,0 0,-34-34,33 0,1 34,0 0,0-34,0 0,34 34,-1-33,1 33,-68-34,68 0,0 34,-35-34,1 34,34-34,0 0,-34 0,33 0,1-33,0 33,-68 0,34 0,0 0,-1 34,-33-34,34 1,34-1,-68 0,34 34,-34-34,34 34,-34-34,34 34,-34-34,0 0,0 0,34 34,-34-33,0-1,33 34,-33-34,0-34,34 68,-34-68,0 1,34 33,-34-68,34 1,34-1,-1-33,-33 67,34-34,-34 34,34 1,-34-1,-34 0,0 1,33 33,1 0,-34 0,0 0,0 0,0 0,0 0,0 1,0-1,0 0,0 0,0 0,0 0,0 0,0 1,-34-1,34 0,0 0,0 0,-33 0,-1 0,34 0,-34 34,34-33,-34 33,0 0,0 0,0 0,0 0,1 0,-1 0,0 0,0 33,0-33,0 0,34 34,-34-34,1 0,-1 0,34 34,0 0,-34-34,34 34,0 0,0 0,0 0,0 33,0-33,0 0,0 34,0-1,0-33,0 34,34-34,-34 34,34-1,-34-33,33-34,-33 34,34 0,-34 0,0 0,34-34,-34 34,34-34,0 0,-34 33,0 1,34 0,0-34,-1 0,-33 34,34-34,-34 34,34-34,-34 34,34-34,0 0,0 0,-34 34,34-34,0 0,-1 0,1 0,0 0,0 0,0 0,0 0,0 0,-1 0,1 0,0 0,0 0,0 0,0 0,0 0,0 0,-1 0,1 0,0 0,0 0,0 0,0 0,0 0,-1 0,1 0,0 0,0 0,0 0,0 0,0 0,-34 34,34-34,-1 0,1 0,0 0,0 33,0-33,0 34,0 0,-1-34,1 0,0 0,0 34,-34 0,34-34,0 0,-34 34,34-34,-34 34,34-34,-1 0,-33 33,34-33,-34 34,34-34,0 0,-34 34,0 0,0 0,34-34,-34 34,34-34,-34 34,34 0,-34-1,0 1,33-34,-33 34,34 0,-34 0,0 0,34-34,-34 34,34-1,0 1,-34 0,34 34,0-34,0-34,-34 34,0 0,33-34,-33 33,34-33,-34 34,0 0,34-34,-34 34,34-34,-34 34,34-34,-34 34,34-34,-34 34,34-34,-34 33,33-33,1 0,0 34,0-34,-34 34,34-34,-34 34,34-34,0 0,0 34,-1 0,1 0,0-34,0 0,0 0,0 0,0 0,-1 0,1 0,-34-34,34 34,-34-34,34 34,0 0,-34-34,0 0,34 34,-34-34,34 34,-34-34,0 1,34 33,-34-34,33 34,-33-34,0 0,34 34,-34-34,0 0,0 0,0 1,0-1,34 34,-34-34,0 0,34 34,-34-34,0 0,0 0,0 0,0 1,0-1,0 0,34 34,-34-34,0 0,0 0,0 0,0 1,0-1,34 34,-34-34,0 0,0 0,34 34,-34-34,0 0,0 0,33 34,-33-33,34 33,-34-34,34 34,-34-34,0 0,34 34,0 0,0 0,0 0,0 0,-1 0,-33 0</inkml:trace>
  <inkml:trace contextRef="#ctx0" brushRef="#br2" timeOffset="44835.8883">3489 407,'-34'0,"34"-34,-34 34,34-34,-34 34,0 0,34-34,-34 34,0 0,34-33,-33 33,-1 0,0 0,0 0,34-34,-34 34,0 0,0 0,0 0,1 0,-1 0,0 0,0 0,0 0,0 0,0 0,1 0,33 34,-34-34,0 0,0 0,0 0,0 0,34 33,-34-33,34 34,-34-34,1 0,33 34,-34-34,0 0,0 0,34 34,-34-34,34 34,-34-34,0 0,34 34,-33-34,33 34,-34-34,0 0,34 33,-34 1,34 0,-34-34,34 34,-34-34,34 34,0 0,-34-34,34 34,-34-34,34 34,0-1,0 1,-33 0,33 0,0 0,-34 0,34 0,-34-34,34 67,0-33,0 0,0 0,0 0,0 0,-34-34,34 34,0-1,0 1,-34-34,34 34,0 0,0 0,0 0,0 0,0-1,-34-33,34 34,0 0,-34-34,34 34,0 0,-33-34,33 34,0 0,0 0,-34-34,34 33,-34-33,34 34,-34-34,34 34,0 0,-34-34,0 0,34 34,-34-34,34 34,-34-34,1 0,33 34,-34-34,0 0,0 0,0 0,0 0,34 33,-34-33,1 0,-1 0,0 0,0 0,0 0,0 0,0 0,0 0,1 0,-1 0,0 0,0 0,0 0,0 0,0 0,1 0,-1 0,0 0,0 0,0 0,0 0,0 0,34-33,-34 33,34-34,-33 34,-1 0,34-34,-34 34,0 0,34-34,-34 34,34-34,-34 34,34-34,-34 34,34-34,-33 34,33-33,0-1,0 0,-34 34,34-34,0 0,-34 0,34 0,0 0,-34 34,34-33,0-1,0 0,0 0,0 0,0 0,0 0,0 1,-34 33,34-34,-34 34,34-34,-34 34,34-34,0 34</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02.441"/>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9765.32813"/>
      <inkml:brushProperty name="anchorY" value="-96757.07031"/>
      <inkml:brushProperty name="scaleFactor" value="0.5"/>
    </inkml:brush>
  </inkml:definitions>
  <inkml:trace contextRef="#ctx0" brushRef="#br0">1 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06.363"/>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1035.32813"/>
      <inkml:brushProperty name="anchorY" value="-98027.07031"/>
      <inkml:brushProperty name="scaleFactor" value="0.5"/>
    </inkml:brush>
  </inkml:definitions>
  <inkml:trace contextRef="#ctx0" brushRef="#br0">0 1,'34'0,"-34"0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08.551"/>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2339.19531"/>
      <inkml:brushProperty name="anchorY" value="-99297.07031"/>
      <inkml:brushProperty name="scaleFactor" value="0.5"/>
    </inkml:brush>
  </inkml:definitions>
  <inkml:trace contextRef="#ctx0" brushRef="#br0">1 1,'0'0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10.56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3609.19531"/>
      <inkml:brushProperty name="anchorY" value="-100567.07031"/>
      <inkml:brushProperty name="scaleFactor" value="0.5"/>
    </inkml:brush>
  </inkml:definitions>
  <inkml:trace contextRef="#ctx0" brushRef="#br0">0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11.974"/>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4879.19531"/>
      <inkml:brushProperty name="anchorY" value="-101837.07031"/>
      <inkml:brushProperty name="scaleFactor" value="0.5"/>
    </inkml:brush>
  </inkml:definitions>
  <inkml:trace contextRef="#ctx0" brushRef="#br0">1 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13.14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6149.19531"/>
      <inkml:brushProperty name="anchorY" value="-103107.07031"/>
      <inkml:brushProperty name="scaleFactor" value="0.5"/>
    </inkml:brush>
  </inkml:definitions>
  <inkml:trace contextRef="#ctx0" brushRef="#br0">1 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14.63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7419.19531"/>
      <inkml:brushProperty name="anchorY" value="-104377.07031"/>
      <inkml:brushProperty name="scaleFactor" value="0.5"/>
    </inkml:brush>
  </inkml:definitions>
  <inkml:trace contextRef="#ctx0" brushRef="#br0">0 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16.78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8689.19531"/>
      <inkml:brushProperty name="anchorY" value="-105647.07031"/>
      <inkml:brushProperty name="scaleFactor" value="0.5"/>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8:20.498"/>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2581.46094"/>
      <inkml:brushProperty name="anchorY" value="-39607.07031"/>
      <inkml:brushProperty name="scaleFactor" value="0.5"/>
    </inkml:brush>
  </inkml:definitions>
  <inkml:trace contextRef="#ctx0" brushRef="#br0">1 1,'0'0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21.21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9959.19531"/>
      <inkml:brushProperty name="anchorY" value="-106917.07031"/>
      <inkml:brushProperty name="scaleFactor" value="0.5"/>
    </inkml:brush>
  </inkml:definitions>
  <inkml:trace contextRef="#ctx0" brushRef="#br0">1 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28.19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81229.19531"/>
      <inkml:brushProperty name="anchorY" value="-108187.07031"/>
      <inkml:brushProperty name="scaleFactor" value="0.5"/>
    </inkml:brush>
  </inkml:definitions>
  <inkml:trace contextRef="#ctx0" brushRef="#br0">0 1,'0'0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14:31.19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82499.19531"/>
      <inkml:brushProperty name="anchorY" value="-109457.07031"/>
      <inkml:brushProperty name="scaleFactor" value="0.5"/>
    </inkml:brush>
  </inkml:definitions>
  <inkml:trace contextRef="#ctx0" brushRef="#br0">1 1,'0'0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32.67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0"/>
      <inkml:brushProperty name="anchorY" value="0"/>
      <inkml:brushProperty name="scaleFactor" value="0.5"/>
    </inkml:brush>
  </inkml:definitions>
  <inkml:trace contextRef="#ctx0" brushRef="#br0">1 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35.014"/>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270"/>
      <inkml:brushProperty name="anchorY" value="-1270"/>
      <inkml:brushProperty name="scaleFactor" value="0.5"/>
    </inkml:brush>
  </inkml:definitions>
  <inkml:trace contextRef="#ctx0" brushRef="#br0">0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38.249"/>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2540"/>
      <inkml:brushProperty name="anchorY" value="-2540"/>
      <inkml:brushProperty name="scaleFactor" value="0.5"/>
    </inkml:brush>
  </inkml:definitions>
  <inkml:trace contextRef="#ctx0" brushRef="#br0">1 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42.156"/>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3810"/>
      <inkml:brushProperty name="anchorY" value="-3810"/>
      <inkml:brushProperty name="scaleFactor" value="0.5"/>
    </inkml:brush>
  </inkml:definitions>
  <inkml:trace contextRef="#ctx0" brushRef="#br0">1 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44.37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5080"/>
      <inkml:brushProperty name="anchorY" value="-5080"/>
      <inkml:brushProperty name="scaleFactor" value="0.5"/>
    </inkml:brush>
  </inkml:definitions>
  <inkml:trace contextRef="#ctx0" brushRef="#br0">0 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47.40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6350"/>
      <inkml:brushProperty name="anchorY" value="-6350"/>
      <inkml:brushProperty name="scaleFactor" value="0.5"/>
    </inkml:brush>
  </inkml:definitions>
  <inkml:trace contextRef="#ctx0" brushRef="#br0">0 1,'0'0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49.782"/>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7620"/>
      <inkml:brushProperty name="anchorY" value="-7620"/>
      <inkml:brushProperty name="scaleFactor" value="0.5"/>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8:28.171"/>
    </inkml:context>
    <inkml:brush xml:id="br0">
      <inkml:brushProperty name="width" value="0.35" units="cm"/>
      <inkml:brushProperty name="height" value="0.35" units="cm"/>
      <inkml:brushProperty name="color" value="#B4C3DA"/>
      <inkml:brushProperty name="ignorePressure" value="1"/>
      <inkml:brushProperty name="inkEffects" value="silver"/>
      <inkml:brushProperty name="anchorX" value="-13851.46094"/>
      <inkml:brushProperty name="anchorY" value="-40877.07031"/>
      <inkml:brushProperty name="scaleFactor" value="0.5"/>
    </inkml:brush>
  </inkml:definitions>
  <inkml:trace contextRef="#ctx0" brushRef="#br0">1 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53.205"/>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8890"/>
      <inkml:brushProperty name="anchorY" value="-8890"/>
      <inkml:brushProperty name="scaleFactor" value="0.5"/>
    </inkml:brush>
  </inkml:definitions>
  <inkml:trace contextRef="#ctx0" brushRef="#br0">0 1,'0'0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56.37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0160"/>
      <inkml:brushProperty name="anchorY" value="-10160"/>
      <inkml:brushProperty name="scaleFactor" value="0.5"/>
    </inkml:brush>
  </inkml:definitions>
  <inkml:trace contextRef="#ctx0" brushRef="#br0">1 1,'0'0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6:59.44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1430"/>
      <inkml:brushProperty name="anchorY" value="-11430"/>
      <inkml:brushProperty name="scaleFactor" value="0.5"/>
    </inkml:brush>
  </inkml:definitions>
  <inkml:trace contextRef="#ctx0" brushRef="#br0">0 1,'0'0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7:05.660"/>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2700"/>
      <inkml:brushProperty name="anchorY" value="-12700"/>
      <inkml:brushProperty name="scaleFactor" value="0.5"/>
    </inkml:brush>
  </inkml:definitions>
  <inkml:trace contextRef="#ctx0" brushRef="#br0">0 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7:09.537"/>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3970"/>
      <inkml:brushProperty name="anchorY" value="-13970"/>
      <inkml:brushProperty name="scaleFactor" value="0.5"/>
    </inkml:brush>
  </inkml:definitions>
  <inkml:trace contextRef="#ctx0" brushRef="#br0">1 1,'0'0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8:12.884"/>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6510"/>
      <inkml:brushProperty name="anchorY" value="-16510"/>
      <inkml:brushProperty name="scaleFactor" value="0.5"/>
    </inkml:brush>
  </inkml:definitions>
  <inkml:trace contextRef="#ctx0" brushRef="#br0">0 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1T20:28:15.181"/>
    </inkml:context>
    <inkml:brush xml:id="br0">
      <inkml:brushProperty name="width" value="0.35" units="cm"/>
      <inkml:brushProperty name="height" value="0.35" units="cm"/>
      <inkml:brushProperty name="color" value="#FF4E00"/>
      <inkml:brushProperty name="ignorePressure" value="1"/>
      <inkml:brushProperty name="inkEffects" value="rainbow"/>
      <inkml:brushProperty name="anchorX" value="-17780"/>
      <inkml:brushProperty name="anchorY" value="-17780"/>
      <inkml:brushProperty name="scaleFactor" value="0.5"/>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31T22:08:36.250"/>
    </inkml:context>
    <inkml:brush xml:id="br0">
      <inkml:brushProperty name="width" value="0.35" units="cm"/>
      <inkml:brushProperty name="height" value="0.35" units="cm"/>
      <inkml:brushProperty name="color" value="#0B868D"/>
      <inkml:brushProperty name="ignorePressure" value="1"/>
      <inkml:brushProperty name="inkEffects" value="ocean"/>
      <inkml:brushProperty name="anchorX" value="-15121.46094"/>
      <inkml:brushProperty name="anchorY" value="-42147.07031"/>
      <inkml:brushProperty name="scaleFactor" value="0.5"/>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31E89-5584-44F7-BB27-CCE2C5A3699C}" type="datetimeFigureOut">
              <a:rPr lang="fr-CH" smtClean="0"/>
              <a:t>27.06.2018</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61D6D-2870-4C89-8569-583BB2BA9C0E}" type="slidenum">
              <a:rPr lang="fr-CH" smtClean="0"/>
              <a:t>‹N°›</a:t>
            </a:fld>
            <a:endParaRPr lang="fr-CH"/>
          </a:p>
        </p:txBody>
      </p:sp>
    </p:spTree>
    <p:extLst>
      <p:ext uri="{BB962C8B-B14F-4D97-AF65-F5344CB8AC3E}">
        <p14:creationId xmlns:p14="http://schemas.microsoft.com/office/powerpoint/2010/main" val="331557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Introduction L. </a:t>
            </a:r>
            <a:r>
              <a:rPr lang="fr-CH" dirty="0" err="1"/>
              <a:t>Filletaz</a:t>
            </a:r>
            <a:r>
              <a:rPr lang="fr-CH" dirty="0"/>
              <a:t> + </a:t>
            </a:r>
            <a:r>
              <a:rPr lang="fr-CH" dirty="0" err="1"/>
              <a:t>Matine</a:t>
            </a:r>
            <a:r>
              <a:rPr lang="fr-CH" dirty="0"/>
              <a:t> Saillant</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a:t>
            </a:fld>
            <a:endParaRPr lang="fr-CH"/>
          </a:p>
        </p:txBody>
      </p:sp>
    </p:spTree>
    <p:extLst>
      <p:ext uri="{BB962C8B-B14F-4D97-AF65-F5344CB8AC3E}">
        <p14:creationId xmlns:p14="http://schemas.microsoft.com/office/powerpoint/2010/main" val="26744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Nicole : Ce travail d’ajustement tient dans les petits détails, le chercheurs s’intéressant à ces petits détails va les mettre en évidence et souligner leur importance (supports essentiels), dans la construction de la  relation à l’autre. Simon :  introduction</a:t>
            </a:r>
            <a:r>
              <a:rPr lang="fr-CH" baseline="0" dirty="0"/>
              <a:t> + </a:t>
            </a:r>
            <a:r>
              <a:rPr lang="fr-CH" dirty="0"/>
              <a:t>situation d’accueil exposée en détails+ </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11</a:t>
            </a:fld>
            <a:endParaRPr lang="fr-CH"/>
          </a:p>
        </p:txBody>
      </p:sp>
    </p:spTree>
    <p:extLst>
      <p:ext uri="{BB962C8B-B14F-4D97-AF65-F5344CB8AC3E}">
        <p14:creationId xmlns:p14="http://schemas.microsoft.com/office/powerpoint/2010/main" val="3238332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Introduction : la manière dont le professionnel tient compte de l’influence qu’il exerce auprès des parents et adapte et élabore sa posture professionnelle en gardant cette idée en tête.</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12</a:t>
            </a:fld>
            <a:endParaRPr lang="fr-CH"/>
          </a:p>
        </p:txBody>
      </p:sp>
    </p:spTree>
    <p:extLst>
      <p:ext uri="{BB962C8B-B14F-4D97-AF65-F5344CB8AC3E}">
        <p14:creationId xmlns:p14="http://schemas.microsoft.com/office/powerpoint/2010/main" val="281689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Frédérique Nouveau contexte normatif : normes contradictoires. </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13</a:t>
            </a:fld>
            <a:endParaRPr lang="fr-CH"/>
          </a:p>
        </p:txBody>
      </p:sp>
    </p:spTree>
    <p:extLst>
      <p:ext uri="{BB962C8B-B14F-4D97-AF65-F5344CB8AC3E}">
        <p14:creationId xmlns:p14="http://schemas.microsoft.com/office/powerpoint/2010/main" val="2485365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Frédérique + Jessica faire référence à</a:t>
            </a:r>
            <a:r>
              <a:rPr lang="fr-CH" baseline="0" dirty="0"/>
              <a:t> l’entretien ou reprendre des éléments de 2.1.a et séparer de la question de savoir si on est un meilleur professionnel en étant parent</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15</a:t>
            </a:fld>
            <a:endParaRPr lang="fr-CH"/>
          </a:p>
        </p:txBody>
      </p:sp>
    </p:spTree>
    <p:extLst>
      <p:ext uri="{BB962C8B-B14F-4D97-AF65-F5344CB8AC3E}">
        <p14:creationId xmlns:p14="http://schemas.microsoft.com/office/powerpoint/2010/main" val="122298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Frédérique Jessica, 2.1.c</a:t>
            </a:r>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16</a:t>
            </a:fld>
            <a:endParaRPr lang="fr-CH"/>
          </a:p>
        </p:txBody>
      </p:sp>
    </p:spTree>
    <p:extLst>
      <p:ext uri="{BB962C8B-B14F-4D97-AF65-F5344CB8AC3E}">
        <p14:creationId xmlns:p14="http://schemas.microsoft.com/office/powerpoint/2010/main" val="287348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Simon la morsure. Nicole : les professionnels questionnent ce qui</a:t>
            </a:r>
            <a:r>
              <a:rPr lang="fr-CH" baseline="0" dirty="0"/>
              <a:t> de leur point de vue peut apparaître de l’ordre du commun.</a:t>
            </a:r>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17</a:t>
            </a:fld>
            <a:endParaRPr lang="fr-CH"/>
          </a:p>
        </p:txBody>
      </p:sp>
    </p:spTree>
    <p:extLst>
      <p:ext uri="{BB962C8B-B14F-4D97-AF65-F5344CB8AC3E}">
        <p14:creationId xmlns:p14="http://schemas.microsoft.com/office/powerpoint/2010/main" val="257327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Jessica 2.1.b ou(</a:t>
            </a:r>
            <a:r>
              <a:rPr lang="fr-CH" dirty="0" err="1"/>
              <a:t>Gaelle</a:t>
            </a:r>
            <a:r>
              <a:rPr lang="fr-CH" baseline="0" dirty="0"/>
              <a:t> : on vous a désobéi (couches à la maman qui souhaitait les enlever à sa fille&gt;) Nicole : dire les choses sans blesser sans faire perdre la face, </a:t>
            </a:r>
            <a:r>
              <a:rPr lang="fr-CH" baseline="0" dirty="0" err="1"/>
              <a:t>théatralisation</a:t>
            </a:r>
            <a:r>
              <a:rPr lang="fr-CH" baseline="0" dirty="0"/>
              <a:t> surjouer les situations, l’utilisation d’un ou l’autre des outils dépend du niveau de confiance instauré dans la relation avec le parent</a:t>
            </a:r>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18</a:t>
            </a:fld>
            <a:endParaRPr lang="fr-CH"/>
          </a:p>
        </p:txBody>
      </p:sp>
    </p:spTree>
    <p:extLst>
      <p:ext uri="{BB962C8B-B14F-4D97-AF65-F5344CB8AC3E}">
        <p14:creationId xmlns:p14="http://schemas.microsoft.com/office/powerpoint/2010/main" val="167524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Simon </a:t>
            </a:r>
            <a:r>
              <a:rPr lang="fr-CH" baseline="0" dirty="0"/>
              <a:t> et </a:t>
            </a:r>
            <a:r>
              <a:rPr lang="fr-CH" baseline="0" dirty="0" err="1"/>
              <a:t>jessica</a:t>
            </a:r>
            <a:r>
              <a:rPr lang="fr-CH" baseline="0" dirty="0"/>
              <a:t> 2.1.a (le professionnel qui est aussi parent) + Nicole : nuancer les représentations,  (tant pour les stéréotypes de genre que en ce qui concerne les représentations du types il faut être parent pour être un bon professionnel) les étiquetages et neutraliser la méfiance</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19</a:t>
            </a:fld>
            <a:endParaRPr lang="fr-CH"/>
          </a:p>
        </p:txBody>
      </p:sp>
    </p:spTree>
    <p:extLst>
      <p:ext uri="{BB962C8B-B14F-4D97-AF65-F5344CB8AC3E}">
        <p14:creationId xmlns:p14="http://schemas.microsoft.com/office/powerpoint/2010/main" val="3844523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Simon –Frédérique Stratégies pour poser des questions sans apparaître inquisiteurs ni normatifs, ne pas donner le sentiment aux parents d’être jugés. M</a:t>
            </a:r>
            <a:r>
              <a:rPr lang="fr-FR" dirty="0" err="1"/>
              <a:t>ise</a:t>
            </a:r>
            <a:r>
              <a:rPr lang="fr-FR" dirty="0"/>
              <a:t> en lumière des difficultés rencontrées dans l’espace de vie enfantine par les professionnels pour ouvrir un champ d’échanges autour de l’enfant.  </a:t>
            </a:r>
          </a:p>
          <a:p>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20</a:t>
            </a:fld>
            <a:endParaRPr lang="fr-CH"/>
          </a:p>
        </p:txBody>
      </p:sp>
    </p:spTree>
    <p:extLst>
      <p:ext uri="{BB962C8B-B14F-4D97-AF65-F5344CB8AC3E}">
        <p14:creationId xmlns:p14="http://schemas.microsoft.com/office/powerpoint/2010/main" val="1888189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Jessica 2.1</a:t>
            </a:r>
            <a:r>
              <a:rPr lang="fr-CH" baseline="0" dirty="0"/>
              <a:t> k + 2.1.L Nicole : pour désamorcer les sentiments de dépossession potentiellement éprouvés par le parent, on mobilise des stratégies de </a:t>
            </a:r>
            <a:r>
              <a:rPr lang="fr-CH" baseline="0" dirty="0" err="1"/>
              <a:t>communicatoin</a:t>
            </a:r>
            <a:r>
              <a:rPr lang="fr-CH" baseline="0" dirty="0"/>
              <a:t> qui consiste à filtrer les informations, à doser ce qu’on dit.  Retours sélectifs également à l’œuvre pour anticiper les mauvaises surprises, préparer le parent et protéger les équipes.  Nicole</a:t>
            </a:r>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21</a:t>
            </a:fld>
            <a:endParaRPr lang="fr-CH"/>
          </a:p>
        </p:txBody>
      </p:sp>
    </p:spTree>
    <p:extLst>
      <p:ext uri="{BB962C8B-B14F-4D97-AF65-F5344CB8AC3E}">
        <p14:creationId xmlns:p14="http://schemas.microsoft.com/office/powerpoint/2010/main" val="33745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Frédérique :  Intro + annonce du plan </a:t>
            </a:r>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a:t>
            </a:fld>
            <a:endParaRPr lang="fr-CH"/>
          </a:p>
        </p:txBody>
      </p:sp>
    </p:spTree>
    <p:extLst>
      <p:ext uri="{BB962C8B-B14F-4D97-AF65-F5344CB8AC3E}">
        <p14:creationId xmlns:p14="http://schemas.microsoft.com/office/powerpoint/2010/main" val="572156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Jessica 2.1.e + Nicole disponibilité</a:t>
            </a:r>
            <a:r>
              <a:rPr lang="fr-CH" baseline="0" dirty="0"/>
              <a:t> cognitive et pratique </a:t>
            </a:r>
            <a:r>
              <a:rPr lang="fr-CH" baseline="0" dirty="0" err="1"/>
              <a:t>continui</a:t>
            </a:r>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22</a:t>
            </a:fld>
            <a:endParaRPr lang="fr-CH"/>
          </a:p>
        </p:txBody>
      </p:sp>
    </p:spTree>
    <p:extLst>
      <p:ext uri="{BB962C8B-B14F-4D97-AF65-F5344CB8AC3E}">
        <p14:creationId xmlns:p14="http://schemas.microsoft.com/office/powerpoint/2010/main" val="837811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Simon : relation privilégiée</a:t>
            </a:r>
            <a:r>
              <a:rPr lang="fr-CH" baseline="0" dirty="0"/>
              <a:t> avec une maman </a:t>
            </a:r>
            <a:r>
              <a:rPr lang="fr-CH" dirty="0"/>
              <a:t>Parfois un désaccord sur ce qui est mis en place au nom de l’équité, compréhension tacite de ce qu’est la bonne proximité avec les parents =&gt; source de désaccord dans les équipes.  2 niveaux + : 1-justesse et équité auprès des parents 2- peut créer des désaccords sur la déclinaison du principe d’équité + Frédérique</a:t>
            </a:r>
            <a:endParaRPr lang="fr-FR" dirty="0"/>
          </a:p>
          <a:p>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23</a:t>
            </a:fld>
            <a:endParaRPr lang="fr-CH"/>
          </a:p>
        </p:txBody>
      </p:sp>
    </p:spTree>
    <p:extLst>
      <p:ext uri="{BB962C8B-B14F-4D97-AF65-F5344CB8AC3E}">
        <p14:creationId xmlns:p14="http://schemas.microsoft.com/office/powerpoint/2010/main" val="2560613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Qu’est-ce que la parent délègue ? Enjeux de la relations : s’entendre sur ce qui est délégué. Attribution d’un rôle d’expert ou d’exécutant ? Frédérique,  importance des négociations </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26</a:t>
            </a:fld>
            <a:endParaRPr lang="fr-CH"/>
          </a:p>
        </p:txBody>
      </p:sp>
    </p:spTree>
    <p:extLst>
      <p:ext uri="{BB962C8B-B14F-4D97-AF65-F5344CB8AC3E}">
        <p14:creationId xmlns:p14="http://schemas.microsoft.com/office/powerpoint/2010/main" val="165996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Stéphanie Garcia à compléter</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27</a:t>
            </a:fld>
            <a:endParaRPr lang="fr-CH"/>
          </a:p>
        </p:txBody>
      </p:sp>
    </p:spTree>
    <p:extLst>
      <p:ext uri="{BB962C8B-B14F-4D97-AF65-F5344CB8AC3E}">
        <p14:creationId xmlns:p14="http://schemas.microsoft.com/office/powerpoint/2010/main" val="4195996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H" dirty="0"/>
              <a:t>Stéphanie </a:t>
            </a:r>
            <a:r>
              <a:rPr lang="fr-CH" dirty="0" smtClean="0"/>
              <a:t>Garcia à compléter</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28</a:t>
            </a:fld>
            <a:endParaRPr lang="fr-CH"/>
          </a:p>
        </p:txBody>
      </p:sp>
    </p:spTree>
    <p:extLst>
      <p:ext uri="{BB962C8B-B14F-4D97-AF65-F5344CB8AC3E}">
        <p14:creationId xmlns:p14="http://schemas.microsoft.com/office/powerpoint/2010/main" val="3747585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H" dirty="0"/>
              <a:t>Stéphanie </a:t>
            </a:r>
            <a:r>
              <a:rPr lang="fr-CH" dirty="0" smtClean="0"/>
              <a:t>Garcia à compléter</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29</a:t>
            </a:fld>
            <a:endParaRPr lang="fr-CH"/>
          </a:p>
        </p:txBody>
      </p:sp>
    </p:spTree>
    <p:extLst>
      <p:ext uri="{BB962C8B-B14F-4D97-AF65-F5344CB8AC3E}">
        <p14:creationId xmlns:p14="http://schemas.microsoft.com/office/powerpoint/2010/main" val="788291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H" dirty="0" err="1"/>
              <a:t>Gaelle</a:t>
            </a:r>
            <a:r>
              <a:rPr lang="fr-CH" baseline="0" dirty="0"/>
              <a:t> : exemple maman éducation positive =&gt; redéfinition du cadre institutionnel Hestia et Hermès</a:t>
            </a:r>
            <a:r>
              <a:rPr lang="fr-CH" dirty="0"/>
              <a:t>=&gt; Mythe éclairant de</a:t>
            </a:r>
            <a:r>
              <a:rPr lang="fr-CH" baseline="0" dirty="0"/>
              <a:t> </a:t>
            </a:r>
            <a:r>
              <a:rPr lang="fr-CH" dirty="0"/>
              <a:t>la relation aux parents. Comment combiner les deux polarités ? </a:t>
            </a:r>
            <a:r>
              <a:rPr lang="fr-CH" baseline="0" dirty="0"/>
              <a:t>Importance d’une négociation d’un  rapport négocié sinon risque de rigidification des positions .</a:t>
            </a:r>
            <a:endParaRPr lang="fr-CH"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CH" dirty="0"/>
              <a:t>E</a:t>
            </a:r>
            <a:r>
              <a:rPr lang="fr-FR" dirty="0" err="1"/>
              <a:t>quilibre</a:t>
            </a:r>
            <a:r>
              <a:rPr lang="fr-FR" dirty="0"/>
              <a:t> des forces, interdépendance des deux pôles : principe guide, mais ce n’est pas un mode d’emploi</a:t>
            </a:r>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30</a:t>
            </a:fld>
            <a:endParaRPr lang="fr-CH"/>
          </a:p>
        </p:txBody>
      </p:sp>
    </p:spTree>
    <p:extLst>
      <p:ext uri="{BB962C8B-B14F-4D97-AF65-F5344CB8AC3E}">
        <p14:creationId xmlns:p14="http://schemas.microsoft.com/office/powerpoint/2010/main" val="1085084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Gaelle ; morsures</a:t>
            </a:r>
            <a:r>
              <a:rPr lang="fr-CH" baseline="0" dirty="0"/>
              <a:t> dans le groupe des bébés :   Nicole : Pour  limiter les malentendus, à la manière de Petit poilu , en assaut de braver les éléments : sort son équipement adapté à la situation, les professionnels utilisent pareillement un équipement qui leur permettent de mieux s’ajuster ultérieurement sur la bases des expériences vécues.  </a:t>
            </a:r>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31</a:t>
            </a:fld>
            <a:endParaRPr lang="fr-CH"/>
          </a:p>
        </p:txBody>
      </p:sp>
    </p:spTree>
    <p:extLst>
      <p:ext uri="{BB962C8B-B14F-4D97-AF65-F5344CB8AC3E}">
        <p14:creationId xmlns:p14="http://schemas.microsoft.com/office/powerpoint/2010/main" val="3187345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Simon La </a:t>
            </a:r>
            <a:r>
              <a:rPr lang="fr-CH" dirty="0" err="1"/>
              <a:t>malette</a:t>
            </a:r>
            <a:r>
              <a:rPr lang="fr-CH" dirty="0"/>
              <a:t>   : </a:t>
            </a:r>
            <a:r>
              <a:rPr lang="fr-CH" baseline="0" dirty="0"/>
              <a:t>image de la photo du jardin d’enfants sur la carte de remerciements  qu’il </a:t>
            </a:r>
            <a:r>
              <a:rPr lang="fr-CH" baseline="0" dirty="0" err="1"/>
              <a:t>fautdra</a:t>
            </a:r>
            <a:r>
              <a:rPr lang="fr-CH" baseline="0" dirty="0"/>
              <a:t> commenter car donné tel quel peut porter à confusion . Nicole Représentation du métier d’éducateur : enfance idéalisée (citation </a:t>
            </a:r>
            <a:r>
              <a:rPr lang="fr-CH" baseline="0" dirty="0" err="1"/>
              <a:t>Ulmann</a:t>
            </a:r>
            <a:r>
              <a:rPr lang="fr-CH" baseline="0" dirty="0"/>
              <a:t>)  Nous avons remarqué que la reconnaissance et la gratitude des parents sont des attributs symboliques qui sont recherchés par les professionnels parce que elles leur permettent d’exercer et d’accomplir leur rôle d’éducateur + impact certain sur la considération que l’individu se porte à lui-même.</a:t>
            </a:r>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32</a:t>
            </a:fld>
            <a:endParaRPr lang="fr-CH"/>
          </a:p>
        </p:txBody>
      </p:sp>
    </p:spTree>
    <p:extLst>
      <p:ext uri="{BB962C8B-B14F-4D97-AF65-F5344CB8AC3E}">
        <p14:creationId xmlns:p14="http://schemas.microsoft.com/office/powerpoint/2010/main" val="3822571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t>C’est dans l’épreuve au quotidien de la relation aux parents que tu construits la boîte à outils qui te permet de composer dans l’interaction avec eux Jessica</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t>Gaelle outils aux </a:t>
            </a:r>
            <a:r>
              <a:rPr lang="fr-CH" sz="1200" dirty="0" err="1"/>
              <a:t>parentsNous</a:t>
            </a:r>
            <a:r>
              <a:rPr lang="fr-CH" sz="1200" dirty="0"/>
              <a:t> ne sommes qu’au début de la découverte de ce à quoi nous engage et jusqu’où nous amène et nous conduit le principe d’un traitement équitable des parents et de la mise en œuvre d’une relation adaptée à chaque situation. </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dirty="0"/>
          </a:p>
          <a:p>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33</a:t>
            </a:fld>
            <a:endParaRPr lang="fr-CH"/>
          </a:p>
        </p:txBody>
      </p:sp>
    </p:spTree>
    <p:extLst>
      <p:ext uri="{BB962C8B-B14F-4D97-AF65-F5344CB8AC3E}">
        <p14:creationId xmlns:p14="http://schemas.microsoft.com/office/powerpoint/2010/main" val="266961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Gaelle</a:t>
            </a:r>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3</a:t>
            </a:fld>
            <a:endParaRPr lang="fr-CH"/>
          </a:p>
        </p:txBody>
      </p:sp>
    </p:spTree>
    <p:extLst>
      <p:ext uri="{BB962C8B-B14F-4D97-AF65-F5344CB8AC3E}">
        <p14:creationId xmlns:p14="http://schemas.microsoft.com/office/powerpoint/2010/main" val="198080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Un tout grand merci aux acteurs des institutions,  Gaelle, Simon, Jessica, qui nous ont ouvert leur porte mais pas seulement… qui nous accordé leur confiance et on permis qu’un regard extérieur vienne s’immiscer dans leur quotidien et leur relation aux parents. </a:t>
            </a:r>
          </a:p>
          <a:p>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34</a:t>
            </a:fld>
            <a:endParaRPr lang="fr-CH"/>
          </a:p>
        </p:txBody>
      </p:sp>
    </p:spTree>
    <p:extLst>
      <p:ext uri="{BB962C8B-B14F-4D97-AF65-F5344CB8AC3E}">
        <p14:creationId xmlns:p14="http://schemas.microsoft.com/office/powerpoint/2010/main" val="325315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Un</a:t>
            </a:r>
            <a:r>
              <a:rPr lang="fr-CH" baseline="0" dirty="0"/>
              <a:t> professionnel</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4</a:t>
            </a:fld>
            <a:endParaRPr lang="fr-CH"/>
          </a:p>
        </p:txBody>
      </p:sp>
    </p:spTree>
    <p:extLst>
      <p:ext uri="{BB962C8B-B14F-4D97-AF65-F5344CB8AC3E}">
        <p14:creationId xmlns:p14="http://schemas.microsoft.com/office/powerpoint/2010/main" val="244148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a:t>
            </a:r>
            <a:r>
              <a:rPr lang="fr-FR" baseline="0" dirty="0"/>
              <a:t> présentation de chaque membre se fera en même temps que la </a:t>
            </a:r>
            <a:r>
              <a:rPr lang="fr-FR" baseline="0" dirty="0" err="1"/>
              <a:t>méthodo</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5</a:t>
            </a:fld>
            <a:endParaRPr lang="fr-CH"/>
          </a:p>
        </p:txBody>
      </p:sp>
    </p:spTree>
    <p:extLst>
      <p:ext uri="{BB962C8B-B14F-4D97-AF65-F5344CB8AC3E}">
        <p14:creationId xmlns:p14="http://schemas.microsoft.com/office/powerpoint/2010/main" val="265777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dirty="0">
                <a:solidFill>
                  <a:schemeClr val="bg1"/>
                </a:solidFill>
              </a:rPr>
              <a:t>Lecture :Extrait du Journal «La Française, Paris, Juin 1912» </a:t>
            </a:r>
            <a:r>
              <a:rPr lang="fr-CH" sz="1200" dirty="0" err="1">
                <a:solidFill>
                  <a:schemeClr val="bg1"/>
                </a:solidFill>
              </a:rPr>
              <a:t>nicole</a:t>
            </a:r>
            <a:r>
              <a:rPr lang="fr-CH" sz="1200" dirty="0">
                <a:solidFill>
                  <a:schemeClr val="bg1"/>
                </a:solidFill>
              </a:rPr>
              <a:t> + </a:t>
            </a:r>
            <a:r>
              <a:rPr lang="fr-CH" sz="1200" dirty="0" err="1">
                <a:solidFill>
                  <a:schemeClr val="bg1"/>
                </a:solidFill>
              </a:rPr>
              <a:t>stephanie</a:t>
            </a:r>
            <a:r>
              <a:rPr lang="fr-CH" sz="1200" dirty="0">
                <a:solidFill>
                  <a:schemeClr val="bg1"/>
                </a:solidFill>
              </a:rPr>
              <a:t> + Frédérique</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6</a:t>
            </a:fld>
            <a:endParaRPr lang="fr-CH"/>
          </a:p>
        </p:txBody>
      </p:sp>
    </p:spTree>
    <p:extLst>
      <p:ext uri="{BB962C8B-B14F-4D97-AF65-F5344CB8AC3E}">
        <p14:creationId xmlns:p14="http://schemas.microsoft.com/office/powerpoint/2010/main" val="218635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Frédérique</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8</a:t>
            </a:fld>
            <a:endParaRPr lang="fr-CH"/>
          </a:p>
        </p:txBody>
      </p:sp>
    </p:spTree>
    <p:extLst>
      <p:ext uri="{BB962C8B-B14F-4D97-AF65-F5344CB8AC3E}">
        <p14:creationId xmlns:p14="http://schemas.microsoft.com/office/powerpoint/2010/main" val="346638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Frédérique</a:t>
            </a:r>
            <a:endParaRPr lang="fr-FR"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9</a:t>
            </a:fld>
            <a:endParaRPr lang="fr-CH"/>
          </a:p>
        </p:txBody>
      </p:sp>
    </p:spTree>
    <p:extLst>
      <p:ext uri="{BB962C8B-B14F-4D97-AF65-F5344CB8AC3E}">
        <p14:creationId xmlns:p14="http://schemas.microsoft.com/office/powerpoint/2010/main" val="185036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Introduction Jessica + 2.1.a</a:t>
            </a:r>
            <a:endParaRPr lang="fr-CH" dirty="0"/>
          </a:p>
        </p:txBody>
      </p:sp>
      <p:sp>
        <p:nvSpPr>
          <p:cNvPr id="4" name="Espace réservé du numéro de diapositive 3"/>
          <p:cNvSpPr>
            <a:spLocks noGrp="1"/>
          </p:cNvSpPr>
          <p:nvPr>
            <p:ph type="sldNum" sz="quarter" idx="10"/>
          </p:nvPr>
        </p:nvSpPr>
        <p:spPr/>
        <p:txBody>
          <a:bodyPr/>
          <a:lstStyle/>
          <a:p>
            <a:fld id="{5CC61D6D-2870-4C89-8569-583BB2BA9C0E}" type="slidenum">
              <a:rPr lang="fr-CH" smtClean="0"/>
              <a:t>10</a:t>
            </a:fld>
            <a:endParaRPr lang="fr-CH"/>
          </a:p>
        </p:txBody>
      </p:sp>
    </p:spTree>
    <p:extLst>
      <p:ext uri="{BB962C8B-B14F-4D97-AF65-F5344CB8AC3E}">
        <p14:creationId xmlns:p14="http://schemas.microsoft.com/office/powerpoint/2010/main" val="14629934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2DDF6F32-3562-494E-BB93-19766F8A96C0}" type="datetime1">
              <a:rPr lang="en-US" smtClean="0"/>
              <a:t>6/27/2018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
        <p:nvSpPr>
          <p:cNvPr id="13" name="Rectangle 12"/>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97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4BBB55C-5B58-4FF8-B511-3DE9D6349DE2}" type="datetime1">
              <a:rPr lang="en-US" smtClean="0"/>
              <a:t>6/27/2018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39973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42DD637-EA21-489D-9B67-FF0A40FC0FFA}" type="datetime1">
              <a:rPr lang="en-US" smtClean="0"/>
              <a:t>6/27/2018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92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F139A1-4D91-4186-86E2-13BC03E550DA}" type="datetime1">
              <a:rPr lang="en-US" smtClean="0"/>
              <a:t>6/27/2018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54330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551BD077-8411-4A57-9C0D-B61CC1C3D5AA}" type="datetime1">
              <a:rPr lang="en-US" smtClean="0"/>
              <a:t>6/27/2018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586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5BF0DF5-75B8-4F15-AAEF-3C68BA639272}" type="datetime1">
              <a:rPr lang="en-US" smtClean="0"/>
              <a:t>6/27/2018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48676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91CA6AC-919F-4F7F-9991-CB9ED6C344EA}" type="datetime1">
              <a:rPr lang="en-US" smtClean="0"/>
              <a:t>6/27/2018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63000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94436CE-2683-4504-A4A6-F662025D0D00}" type="datetime1">
              <a:rPr lang="en-US" smtClean="0"/>
              <a:t>6/27/2018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640739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29989-B94A-4930-A5E9-36B7152644B8}" type="datetime1">
              <a:rPr lang="en-US" smtClean="0"/>
              <a:t>6/27/2018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99634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637CC73-080B-4D2F-9EE9-7418FFFCE2CC}" type="datetime1">
              <a:rPr lang="en-US" smtClean="0"/>
              <a:t>6/27/2018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64206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21B73D1-6CE6-4B22-9A31-D2E782DAC3F7}" type="datetime1">
              <a:rPr lang="en-US" smtClean="0"/>
              <a:t>6/27/2018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98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5CD6729-C237-446F-A14F-42FA87F6F62C}" type="datetime1">
              <a:rPr lang="en-US" smtClean="0"/>
              <a:t>6/27/2018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10780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13.png"/><Relationship Id="rId117" Type="http://schemas.openxmlformats.org/officeDocument/2006/relationships/customXml" Target="../ink/ink22.xml"/><Relationship Id="rId21" Type="http://schemas.openxmlformats.org/officeDocument/2006/relationships/customXml" Target="../ink/ink9.xml"/><Relationship Id="rId112" Type="http://schemas.openxmlformats.org/officeDocument/2006/relationships/image" Target="../media/image21.png"/><Relationship Id="rId133" Type="http://schemas.openxmlformats.org/officeDocument/2006/relationships/customXml" Target="../ink/ink30.xml"/><Relationship Id="rId138" Type="http://schemas.openxmlformats.org/officeDocument/2006/relationships/image" Target="../media/image34.png"/><Relationship Id="rId154" Type="http://schemas.openxmlformats.org/officeDocument/2006/relationships/image" Target="../media/image42.png"/><Relationship Id="rId159" Type="http://schemas.openxmlformats.org/officeDocument/2006/relationships/customXml" Target="../ink/ink43.xml"/><Relationship Id="rId175" Type="http://schemas.openxmlformats.org/officeDocument/2006/relationships/customXml" Target="../ink/ink51.xml"/><Relationship Id="rId170" Type="http://schemas.openxmlformats.org/officeDocument/2006/relationships/image" Target="../media/image50.png"/><Relationship Id="rId16" Type="http://schemas.openxmlformats.org/officeDocument/2006/relationships/image" Target="../media/image8.png"/><Relationship Id="rId107" Type="http://schemas.openxmlformats.org/officeDocument/2006/relationships/customXml" Target="../ink/ink17.xml"/><Relationship Id="rId11" Type="http://schemas.openxmlformats.org/officeDocument/2006/relationships/customXml" Target="../ink/ink4.xml"/><Relationship Id="rId24" Type="http://schemas.openxmlformats.org/officeDocument/2006/relationships/image" Target="../media/image12.png"/><Relationship Id="rId37" Type="http://schemas.openxmlformats.org/officeDocument/2006/relationships/customXml" Target="../ink/ink14.xml"/><Relationship Id="rId45" Type="http://schemas.openxmlformats.org/officeDocument/2006/relationships/customXml" Target="../ink/ink16.xml"/><Relationship Id="rId110" Type="http://schemas.openxmlformats.org/officeDocument/2006/relationships/image" Target="../media/image20.png"/><Relationship Id="rId115" Type="http://schemas.openxmlformats.org/officeDocument/2006/relationships/customXml" Target="../ink/ink21.xml"/><Relationship Id="rId123" Type="http://schemas.openxmlformats.org/officeDocument/2006/relationships/customXml" Target="../ink/ink25.xml"/><Relationship Id="rId128" Type="http://schemas.openxmlformats.org/officeDocument/2006/relationships/image" Target="../media/image29.png"/><Relationship Id="rId131" Type="http://schemas.openxmlformats.org/officeDocument/2006/relationships/customXml" Target="../ink/ink29.xml"/><Relationship Id="rId136" Type="http://schemas.openxmlformats.org/officeDocument/2006/relationships/image" Target="../media/image33.png"/><Relationship Id="rId144" Type="http://schemas.openxmlformats.org/officeDocument/2006/relationships/image" Target="../media/image37.png"/><Relationship Id="rId149" Type="http://schemas.openxmlformats.org/officeDocument/2006/relationships/customXml" Target="../ink/ink38.xml"/><Relationship Id="rId157" Type="http://schemas.openxmlformats.org/officeDocument/2006/relationships/customXml" Target="../ink/ink42.xml"/><Relationship Id="rId178" Type="http://schemas.openxmlformats.org/officeDocument/2006/relationships/image" Target="../media/image54.png"/><Relationship Id="rId5" Type="http://schemas.openxmlformats.org/officeDocument/2006/relationships/customXml" Target="../ink/ink2.xml"/><Relationship Id="rId152" Type="http://schemas.openxmlformats.org/officeDocument/2006/relationships/image" Target="../media/image41.png"/><Relationship Id="rId160" Type="http://schemas.openxmlformats.org/officeDocument/2006/relationships/image" Target="../media/image45.png"/><Relationship Id="rId165" Type="http://schemas.openxmlformats.org/officeDocument/2006/relationships/customXml" Target="../ink/ink46.xml"/><Relationship Id="rId173" Type="http://schemas.openxmlformats.org/officeDocument/2006/relationships/customXml" Target="../ink/ink50.xml"/><Relationship Id="rId181" Type="http://schemas.openxmlformats.org/officeDocument/2006/relationships/customXml" Target="../ink/ink54.xml"/><Relationship Id="rId186" Type="http://schemas.openxmlformats.org/officeDocument/2006/relationships/image" Target="../media/image58.png"/><Relationship Id="rId19" Type="http://schemas.openxmlformats.org/officeDocument/2006/relationships/customXml" Target="../ink/ink8.xml"/><Relationship Id="rId14" Type="http://schemas.openxmlformats.org/officeDocument/2006/relationships/image" Target="../media/image7.png"/><Relationship Id="rId22" Type="http://schemas.openxmlformats.org/officeDocument/2006/relationships/image" Target="../media/image11.png"/><Relationship Id="rId30" Type="http://schemas.openxmlformats.org/officeDocument/2006/relationships/image" Target="../media/image14.png"/><Relationship Id="rId43" Type="http://schemas.openxmlformats.org/officeDocument/2006/relationships/customXml" Target="../ink/ink15.xml"/><Relationship Id="rId113" Type="http://schemas.openxmlformats.org/officeDocument/2006/relationships/customXml" Target="../ink/ink20.xml"/><Relationship Id="rId118" Type="http://schemas.openxmlformats.org/officeDocument/2006/relationships/image" Target="../media/image24.png"/><Relationship Id="rId126" Type="http://schemas.openxmlformats.org/officeDocument/2006/relationships/image" Target="../media/image28.png"/><Relationship Id="rId134" Type="http://schemas.openxmlformats.org/officeDocument/2006/relationships/image" Target="../media/image32.png"/><Relationship Id="rId139" Type="http://schemas.openxmlformats.org/officeDocument/2006/relationships/customXml" Target="../ink/ink33.xml"/><Relationship Id="rId147" Type="http://schemas.openxmlformats.org/officeDocument/2006/relationships/customXml" Target="../ink/ink37.xml"/><Relationship Id="rId168" Type="http://schemas.openxmlformats.org/officeDocument/2006/relationships/image" Target="../media/image49.png"/><Relationship Id="rId121" Type="http://schemas.openxmlformats.org/officeDocument/2006/relationships/customXml" Target="../ink/ink24.xml"/><Relationship Id="rId142" Type="http://schemas.openxmlformats.org/officeDocument/2006/relationships/image" Target="../media/image36.png"/><Relationship Id="rId150" Type="http://schemas.openxmlformats.org/officeDocument/2006/relationships/image" Target="../media/image40.png"/><Relationship Id="rId155" Type="http://schemas.openxmlformats.org/officeDocument/2006/relationships/customXml" Target="../ink/ink41.xml"/><Relationship Id="rId163" Type="http://schemas.openxmlformats.org/officeDocument/2006/relationships/customXml" Target="../ink/ink45.xml"/><Relationship Id="rId171" Type="http://schemas.openxmlformats.org/officeDocument/2006/relationships/customXml" Target="../ink/ink49.xml"/><Relationship Id="rId176" Type="http://schemas.openxmlformats.org/officeDocument/2006/relationships/image" Target="../media/image53.png"/><Relationship Id="rId184" Type="http://schemas.openxmlformats.org/officeDocument/2006/relationships/image" Target="../media/image57.png"/><Relationship Id="rId3" Type="http://schemas.openxmlformats.org/officeDocument/2006/relationships/customXml" Target="../ink/ink1.xml"/><Relationship Id="rId12" Type="http://schemas.openxmlformats.org/officeDocument/2006/relationships/image" Target="../media/image6.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3.xml"/><Relationship Id="rId38" Type="http://schemas.openxmlformats.org/officeDocument/2006/relationships/image" Target="../media/image16.png"/><Relationship Id="rId46" Type="http://schemas.openxmlformats.org/officeDocument/2006/relationships/image" Target="../media/image18.png"/><Relationship Id="rId108" Type="http://schemas.openxmlformats.org/officeDocument/2006/relationships/image" Target="../media/image19.png"/><Relationship Id="rId116" Type="http://schemas.openxmlformats.org/officeDocument/2006/relationships/image" Target="../media/image23.png"/><Relationship Id="rId124" Type="http://schemas.openxmlformats.org/officeDocument/2006/relationships/image" Target="../media/image27.png"/><Relationship Id="rId129" Type="http://schemas.openxmlformats.org/officeDocument/2006/relationships/customXml" Target="../ink/ink28.xml"/><Relationship Id="rId137" Type="http://schemas.openxmlformats.org/officeDocument/2006/relationships/customXml" Target="../ink/ink32.xml"/><Relationship Id="rId158" Type="http://schemas.openxmlformats.org/officeDocument/2006/relationships/image" Target="../media/image44.png"/><Relationship Id="rId20" Type="http://schemas.openxmlformats.org/officeDocument/2006/relationships/image" Target="../media/image10.png"/><Relationship Id="rId111" Type="http://schemas.openxmlformats.org/officeDocument/2006/relationships/customXml" Target="../ink/ink19.xml"/><Relationship Id="rId132" Type="http://schemas.openxmlformats.org/officeDocument/2006/relationships/image" Target="../media/image31.png"/><Relationship Id="rId140" Type="http://schemas.openxmlformats.org/officeDocument/2006/relationships/image" Target="../media/image35.png"/><Relationship Id="rId145" Type="http://schemas.openxmlformats.org/officeDocument/2006/relationships/customXml" Target="../ink/ink36.xml"/><Relationship Id="rId153" Type="http://schemas.openxmlformats.org/officeDocument/2006/relationships/customXml" Target="../ink/ink40.xml"/><Relationship Id="rId161" Type="http://schemas.openxmlformats.org/officeDocument/2006/relationships/customXml" Target="../ink/ink44.xml"/><Relationship Id="rId166" Type="http://schemas.openxmlformats.org/officeDocument/2006/relationships/image" Target="../media/image48.png"/><Relationship Id="rId174" Type="http://schemas.openxmlformats.org/officeDocument/2006/relationships/image" Target="../media/image52.png"/><Relationship Id="rId179" Type="http://schemas.openxmlformats.org/officeDocument/2006/relationships/customXml" Target="../ink/ink53.xml"/><Relationship Id="rId182" Type="http://schemas.openxmlformats.org/officeDocument/2006/relationships/image" Target="../media/image56.png"/><Relationship Id="rId187" Type="http://schemas.openxmlformats.org/officeDocument/2006/relationships/customXml" Target="../ink/ink57.xml"/><Relationship Id="rId1" Type="http://schemas.openxmlformats.org/officeDocument/2006/relationships/slideLayout" Target="../slideLayouts/slideLayout1.xml"/><Relationship Id="rId6" Type="http://schemas.openxmlformats.org/officeDocument/2006/relationships/image" Target="../media/image4.png"/><Relationship Id="rId15" Type="http://schemas.openxmlformats.org/officeDocument/2006/relationships/customXml" Target="../ink/ink6.xml"/><Relationship Id="rId23" Type="http://schemas.openxmlformats.org/officeDocument/2006/relationships/customXml" Target="../ink/ink10.xml"/><Relationship Id="rId114" Type="http://schemas.openxmlformats.org/officeDocument/2006/relationships/image" Target="../media/image22.png"/><Relationship Id="rId119" Type="http://schemas.openxmlformats.org/officeDocument/2006/relationships/customXml" Target="../ink/ink23.xml"/><Relationship Id="rId127" Type="http://schemas.openxmlformats.org/officeDocument/2006/relationships/customXml" Target="../ink/ink27.xml"/><Relationship Id="rId10" Type="http://schemas.openxmlformats.org/officeDocument/2006/relationships/image" Target="../media/image5.png"/><Relationship Id="rId44" Type="http://schemas.openxmlformats.org/officeDocument/2006/relationships/image" Target="../media/image17.png"/><Relationship Id="rId122" Type="http://schemas.openxmlformats.org/officeDocument/2006/relationships/image" Target="../media/image26.png"/><Relationship Id="rId130" Type="http://schemas.openxmlformats.org/officeDocument/2006/relationships/image" Target="../media/image30.png"/><Relationship Id="rId135" Type="http://schemas.openxmlformats.org/officeDocument/2006/relationships/customXml" Target="../ink/ink31.xml"/><Relationship Id="rId143" Type="http://schemas.openxmlformats.org/officeDocument/2006/relationships/customXml" Target="../ink/ink35.xml"/><Relationship Id="rId148" Type="http://schemas.openxmlformats.org/officeDocument/2006/relationships/image" Target="../media/image39.png"/><Relationship Id="rId151" Type="http://schemas.openxmlformats.org/officeDocument/2006/relationships/customXml" Target="../ink/ink39.xml"/><Relationship Id="rId156" Type="http://schemas.openxmlformats.org/officeDocument/2006/relationships/image" Target="../media/image43.png"/><Relationship Id="rId164" Type="http://schemas.openxmlformats.org/officeDocument/2006/relationships/image" Target="../media/image47.png"/><Relationship Id="rId169" Type="http://schemas.openxmlformats.org/officeDocument/2006/relationships/customXml" Target="../ink/ink48.xml"/><Relationship Id="rId177" Type="http://schemas.openxmlformats.org/officeDocument/2006/relationships/customXml" Target="../ink/ink52.xml"/><Relationship Id="rId185" Type="http://schemas.openxmlformats.org/officeDocument/2006/relationships/customXml" Target="../ink/ink56.xml"/><Relationship Id="rId4" Type="http://schemas.openxmlformats.org/officeDocument/2006/relationships/image" Target="../media/image3.png"/><Relationship Id="rId9" Type="http://schemas.openxmlformats.org/officeDocument/2006/relationships/customXml" Target="../ink/ink3.xml"/><Relationship Id="rId172" Type="http://schemas.openxmlformats.org/officeDocument/2006/relationships/image" Target="../media/image51.png"/><Relationship Id="rId180" Type="http://schemas.openxmlformats.org/officeDocument/2006/relationships/image" Target="../media/image55.png"/><Relationship Id="rId13" Type="http://schemas.openxmlformats.org/officeDocument/2006/relationships/customXml" Target="../ink/ink5.xml"/><Relationship Id="rId18" Type="http://schemas.openxmlformats.org/officeDocument/2006/relationships/image" Target="../media/image9.png"/><Relationship Id="rId109" Type="http://schemas.openxmlformats.org/officeDocument/2006/relationships/customXml" Target="../ink/ink18.xml"/><Relationship Id="rId34" Type="http://schemas.openxmlformats.org/officeDocument/2006/relationships/image" Target="../media/image15.png"/><Relationship Id="rId120" Type="http://schemas.openxmlformats.org/officeDocument/2006/relationships/image" Target="../media/image25.png"/><Relationship Id="rId125" Type="http://schemas.openxmlformats.org/officeDocument/2006/relationships/customXml" Target="../ink/ink26.xml"/><Relationship Id="rId141" Type="http://schemas.openxmlformats.org/officeDocument/2006/relationships/customXml" Target="../ink/ink34.xml"/><Relationship Id="rId146" Type="http://schemas.openxmlformats.org/officeDocument/2006/relationships/image" Target="../media/image38.png"/><Relationship Id="rId167" Type="http://schemas.openxmlformats.org/officeDocument/2006/relationships/customXml" Target="../ink/ink47.xml"/><Relationship Id="rId188" Type="http://schemas.openxmlformats.org/officeDocument/2006/relationships/image" Target="../media/image59.png"/><Relationship Id="rId162" Type="http://schemas.openxmlformats.org/officeDocument/2006/relationships/image" Target="../media/image46.png"/><Relationship Id="rId183" Type="http://schemas.openxmlformats.org/officeDocument/2006/relationships/customXml" Target="../ink/ink55.xml"/><Relationship Id="rId2" Type="http://schemas.openxmlformats.org/officeDocument/2006/relationships/notesSlide" Target="../notesSlides/notesSlide1.xml"/><Relationship Id="rId29" Type="http://schemas.openxmlformats.org/officeDocument/2006/relationships/customXml" Target="../ink/ink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jpe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2.png"/><Relationship Id="rId5" Type="http://schemas.microsoft.com/office/2007/relationships/hdphoto" Target="../media/hdphoto4.wdp"/><Relationship Id="rId4" Type="http://schemas.openxmlformats.org/officeDocument/2006/relationships/image" Target="../media/image71.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3" Type="http://schemas.openxmlformats.org/officeDocument/2006/relationships/customXml" Target="../ink/ink63.xml"/><Relationship Id="rId18" Type="http://schemas.openxmlformats.org/officeDocument/2006/relationships/image" Target="../media/image93.png"/><Relationship Id="rId26" Type="http://schemas.openxmlformats.org/officeDocument/2006/relationships/image" Target="../media/image97.png"/><Relationship Id="rId39" Type="http://schemas.openxmlformats.org/officeDocument/2006/relationships/customXml" Target="../ink/ink76.xml"/><Relationship Id="rId21" Type="http://schemas.openxmlformats.org/officeDocument/2006/relationships/customXml" Target="../ink/ink67.xml"/><Relationship Id="rId34" Type="http://schemas.openxmlformats.org/officeDocument/2006/relationships/image" Target="../media/image19.png"/><Relationship Id="rId42" Type="http://schemas.openxmlformats.org/officeDocument/2006/relationships/image" Target="../media/image104.png"/><Relationship Id="rId47" Type="http://schemas.openxmlformats.org/officeDocument/2006/relationships/customXml" Target="../ink/ink80.xml"/><Relationship Id="rId50" Type="http://schemas.openxmlformats.org/officeDocument/2006/relationships/image" Target="../media/image108.png"/><Relationship Id="rId55" Type="http://schemas.openxmlformats.org/officeDocument/2006/relationships/customXml" Target="../ink/ink84.xml"/><Relationship Id="rId7" Type="http://schemas.openxmlformats.org/officeDocument/2006/relationships/customXml" Target="../ink/ink60.xml"/><Relationship Id="rId12" Type="http://schemas.openxmlformats.org/officeDocument/2006/relationships/image" Target="../media/image90.png"/><Relationship Id="rId17" Type="http://schemas.openxmlformats.org/officeDocument/2006/relationships/customXml" Target="../ink/ink65.xml"/><Relationship Id="rId25" Type="http://schemas.openxmlformats.org/officeDocument/2006/relationships/customXml" Target="../ink/ink69.xml"/><Relationship Id="rId33" Type="http://schemas.openxmlformats.org/officeDocument/2006/relationships/customXml" Target="../ink/ink73.xml"/><Relationship Id="rId38" Type="http://schemas.openxmlformats.org/officeDocument/2006/relationships/image" Target="../media/image102.png"/><Relationship Id="rId46" Type="http://schemas.openxmlformats.org/officeDocument/2006/relationships/image" Target="../media/image106.png"/><Relationship Id="rId59" Type="http://schemas.openxmlformats.org/officeDocument/2006/relationships/customXml" Target="../ink/ink86.xml"/><Relationship Id="rId2" Type="http://schemas.openxmlformats.org/officeDocument/2006/relationships/notesSlide" Target="../notesSlides/notesSlide30.xml"/><Relationship Id="rId16" Type="http://schemas.openxmlformats.org/officeDocument/2006/relationships/image" Target="../media/image92.png"/><Relationship Id="rId20" Type="http://schemas.openxmlformats.org/officeDocument/2006/relationships/image" Target="../media/image94.png"/><Relationship Id="rId29" Type="http://schemas.openxmlformats.org/officeDocument/2006/relationships/customXml" Target="../ink/ink71.xml"/><Relationship Id="rId41" Type="http://schemas.openxmlformats.org/officeDocument/2006/relationships/customXml" Target="../ink/ink77.xml"/><Relationship Id="rId54"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customXml" Target="../ink/ink62.xml"/><Relationship Id="rId24" Type="http://schemas.openxmlformats.org/officeDocument/2006/relationships/image" Target="../media/image96.png"/><Relationship Id="rId32" Type="http://schemas.openxmlformats.org/officeDocument/2006/relationships/image" Target="../media/image100.png"/><Relationship Id="rId37" Type="http://schemas.openxmlformats.org/officeDocument/2006/relationships/customXml" Target="../ink/ink75.xml"/><Relationship Id="rId40" Type="http://schemas.openxmlformats.org/officeDocument/2006/relationships/image" Target="../media/image103.png"/><Relationship Id="rId45" Type="http://schemas.openxmlformats.org/officeDocument/2006/relationships/customXml" Target="../ink/ink79.xml"/><Relationship Id="rId53" Type="http://schemas.openxmlformats.org/officeDocument/2006/relationships/customXml" Target="../ink/ink83.xml"/><Relationship Id="rId58" Type="http://schemas.openxmlformats.org/officeDocument/2006/relationships/image" Target="../media/image112.png"/><Relationship Id="rId5" Type="http://schemas.openxmlformats.org/officeDocument/2006/relationships/customXml" Target="../ink/ink59.xml"/><Relationship Id="rId15" Type="http://schemas.openxmlformats.org/officeDocument/2006/relationships/customXml" Target="../ink/ink64.xml"/><Relationship Id="rId23" Type="http://schemas.openxmlformats.org/officeDocument/2006/relationships/customXml" Target="../ink/ink68.xml"/><Relationship Id="rId28" Type="http://schemas.openxmlformats.org/officeDocument/2006/relationships/image" Target="../media/image98.png"/><Relationship Id="rId36" Type="http://schemas.openxmlformats.org/officeDocument/2006/relationships/image" Target="../media/image101.png"/><Relationship Id="rId49" Type="http://schemas.openxmlformats.org/officeDocument/2006/relationships/customXml" Target="../ink/ink81.xml"/><Relationship Id="rId57" Type="http://schemas.openxmlformats.org/officeDocument/2006/relationships/customXml" Target="../ink/ink85.xml"/><Relationship Id="rId10" Type="http://schemas.openxmlformats.org/officeDocument/2006/relationships/image" Target="../media/image89.png"/><Relationship Id="rId19" Type="http://schemas.openxmlformats.org/officeDocument/2006/relationships/customXml" Target="../ink/ink66.xml"/><Relationship Id="rId31" Type="http://schemas.openxmlformats.org/officeDocument/2006/relationships/customXml" Target="../ink/ink72.xml"/><Relationship Id="rId44" Type="http://schemas.openxmlformats.org/officeDocument/2006/relationships/image" Target="../media/image105.png"/><Relationship Id="rId52" Type="http://schemas.openxmlformats.org/officeDocument/2006/relationships/image" Target="../media/image109.png"/><Relationship Id="rId60" Type="http://schemas.openxmlformats.org/officeDocument/2006/relationships/image" Target="../media/image113.png"/><Relationship Id="rId4" Type="http://schemas.openxmlformats.org/officeDocument/2006/relationships/image" Target="../media/image86.png"/><Relationship Id="rId9" Type="http://schemas.openxmlformats.org/officeDocument/2006/relationships/customXml" Target="../ink/ink61.xml"/><Relationship Id="rId14" Type="http://schemas.openxmlformats.org/officeDocument/2006/relationships/image" Target="../media/image91.png"/><Relationship Id="rId22" Type="http://schemas.openxmlformats.org/officeDocument/2006/relationships/image" Target="../media/image95.png"/><Relationship Id="rId27" Type="http://schemas.openxmlformats.org/officeDocument/2006/relationships/customXml" Target="../ink/ink70.xml"/><Relationship Id="rId30" Type="http://schemas.openxmlformats.org/officeDocument/2006/relationships/image" Target="../media/image99.png"/><Relationship Id="rId35" Type="http://schemas.openxmlformats.org/officeDocument/2006/relationships/customXml" Target="../ink/ink74.xml"/><Relationship Id="rId43" Type="http://schemas.openxmlformats.org/officeDocument/2006/relationships/customXml" Target="../ink/ink78.xml"/><Relationship Id="rId48" Type="http://schemas.openxmlformats.org/officeDocument/2006/relationships/image" Target="../media/image107.png"/><Relationship Id="rId56" Type="http://schemas.openxmlformats.org/officeDocument/2006/relationships/image" Target="../media/image111.png"/><Relationship Id="rId8" Type="http://schemas.openxmlformats.org/officeDocument/2006/relationships/image" Target="../media/image88.png"/><Relationship Id="rId51" Type="http://schemas.openxmlformats.org/officeDocument/2006/relationships/customXml" Target="../ink/ink82.xml"/><Relationship Id="rId3" Type="http://schemas.openxmlformats.org/officeDocument/2006/relationships/customXml" Target="../ink/ink58.xm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B5A112-67DD-4641-AF7C-09D925B69115}"/>
              </a:ext>
            </a:extLst>
          </p:cNvPr>
          <p:cNvSpPr>
            <a:spLocks noGrp="1"/>
          </p:cNvSpPr>
          <p:nvPr>
            <p:ph type="ctrTitle"/>
          </p:nvPr>
        </p:nvSpPr>
        <p:spPr>
          <a:xfrm>
            <a:off x="457200" y="4691270"/>
            <a:ext cx="7886700" cy="1731907"/>
          </a:xfrm>
        </p:spPr>
        <p:txBody>
          <a:bodyPr>
            <a:normAutofit/>
          </a:bodyPr>
          <a:lstStyle/>
          <a:p>
            <a:r>
              <a:rPr lang="fr-CH" sz="5600" dirty="0">
                <a:cs typeface="Calibri" panose="020F0502020204030204" pitchFamily="34" charset="0"/>
              </a:rPr>
              <a:t>Le travail auprès des parents</a:t>
            </a:r>
            <a:endParaRPr lang="fr-FR" sz="5600" dirty="0">
              <a:cs typeface="Calibri" panose="020F0502020204030204" pitchFamily="34" charset="0"/>
            </a:endParaRPr>
          </a:p>
        </p:txBody>
      </p:sp>
      <p:sp>
        <p:nvSpPr>
          <p:cNvPr id="3" name="Sous-titre 2">
            <a:extLst>
              <a:ext uri="{FF2B5EF4-FFF2-40B4-BE49-F238E27FC236}">
                <a16:creationId xmlns:a16="http://schemas.microsoft.com/office/drawing/2014/main" id="{9DAB74A1-DC3E-4EC7-816C-043ECF3851A2}"/>
              </a:ext>
            </a:extLst>
          </p:cNvPr>
          <p:cNvSpPr>
            <a:spLocks noGrp="1"/>
          </p:cNvSpPr>
          <p:nvPr>
            <p:ph type="subTitle" idx="1"/>
          </p:nvPr>
        </p:nvSpPr>
        <p:spPr>
          <a:xfrm>
            <a:off x="8835390" y="4960137"/>
            <a:ext cx="2975610" cy="1463040"/>
          </a:xfrm>
        </p:spPr>
        <p:txBody>
          <a:bodyPr>
            <a:normAutofit/>
          </a:bodyPr>
          <a:lstStyle/>
          <a:p>
            <a:r>
              <a:rPr lang="fr-CH" sz="2800" dirty="0"/>
              <a:t>Regards croisés </a:t>
            </a:r>
          </a:p>
          <a:p>
            <a:r>
              <a:rPr lang="fr-CH" sz="2800" dirty="0"/>
              <a:t>Novembre 2017</a:t>
            </a:r>
            <a:endParaRPr lang="fr-FR" sz="2800" dirty="0"/>
          </a:p>
        </p:txBody>
      </p:sp>
      <p:sp>
        <p:nvSpPr>
          <p:cNvPr id="4" name="ZoneTexte 3">
            <a:extLst>
              <a:ext uri="{FF2B5EF4-FFF2-40B4-BE49-F238E27FC236}">
                <a16:creationId xmlns:a16="http://schemas.microsoft.com/office/drawing/2014/main" id="{FBA15420-564F-4537-B2C1-54F1CBD928B9}"/>
              </a:ext>
            </a:extLst>
          </p:cNvPr>
          <p:cNvSpPr txBox="1"/>
          <p:nvPr/>
        </p:nvSpPr>
        <p:spPr>
          <a:xfrm>
            <a:off x="7985760" y="1003190"/>
            <a:ext cx="3876719" cy="2585323"/>
          </a:xfrm>
          <a:prstGeom prst="rect">
            <a:avLst/>
          </a:prstGeom>
          <a:solidFill>
            <a:schemeClr val="tx2">
              <a:lumMod val="75000"/>
            </a:schemeClr>
          </a:solidFill>
        </p:spPr>
        <p:txBody>
          <a:bodyPr wrap="square" rtlCol="0">
            <a:spAutoFit/>
          </a:bodyPr>
          <a:lstStyle/>
          <a:p>
            <a:r>
              <a:rPr lang="fr-CH" u="sng" dirty="0">
                <a:solidFill>
                  <a:schemeClr val="bg1"/>
                </a:solidFill>
              </a:rPr>
              <a:t>Coordination</a:t>
            </a:r>
            <a:r>
              <a:rPr lang="fr-CH" dirty="0">
                <a:solidFill>
                  <a:schemeClr val="bg1"/>
                </a:solidFill>
              </a:rPr>
              <a:t> : </a:t>
            </a:r>
          </a:p>
          <a:p>
            <a:r>
              <a:rPr lang="fr-CH" b="1" dirty="0">
                <a:solidFill>
                  <a:schemeClr val="bg1"/>
                </a:solidFill>
              </a:rPr>
              <a:t>	Gaelle </a:t>
            </a:r>
            <a:r>
              <a:rPr lang="fr-CH" b="1" dirty="0" err="1">
                <a:solidFill>
                  <a:schemeClr val="bg1"/>
                </a:solidFill>
              </a:rPr>
              <a:t>Grauser</a:t>
            </a:r>
            <a:r>
              <a:rPr lang="fr-CH" dirty="0">
                <a:solidFill>
                  <a:schemeClr val="bg1"/>
                </a:solidFill>
              </a:rPr>
              <a:t>,  Eve Cheval Blanc      	</a:t>
            </a:r>
            <a:r>
              <a:rPr lang="fr-CH" b="1" dirty="0">
                <a:solidFill>
                  <a:schemeClr val="bg1"/>
                </a:solidFill>
              </a:rPr>
              <a:t>Frédérique Giuliani</a:t>
            </a:r>
            <a:r>
              <a:rPr lang="fr-CH" dirty="0">
                <a:solidFill>
                  <a:schemeClr val="bg1"/>
                </a:solidFill>
              </a:rPr>
              <a:t>,  </a:t>
            </a:r>
            <a:r>
              <a:rPr lang="fr-CH" dirty="0" err="1">
                <a:solidFill>
                  <a:schemeClr val="bg1"/>
                </a:solidFill>
              </a:rPr>
              <a:t>Unige</a:t>
            </a:r>
            <a:endParaRPr lang="fr-CH" dirty="0">
              <a:solidFill>
                <a:schemeClr val="bg1"/>
              </a:solidFill>
            </a:endParaRPr>
          </a:p>
          <a:p>
            <a:endParaRPr lang="fr-CH" dirty="0">
              <a:solidFill>
                <a:schemeClr val="bg1"/>
              </a:solidFill>
            </a:endParaRPr>
          </a:p>
          <a:p>
            <a:r>
              <a:rPr lang="fr-CH" u="sng" dirty="0">
                <a:solidFill>
                  <a:schemeClr val="bg1"/>
                </a:solidFill>
              </a:rPr>
              <a:t>Avec la participation de </a:t>
            </a:r>
            <a:r>
              <a:rPr lang="fr-CH" dirty="0">
                <a:solidFill>
                  <a:schemeClr val="bg1"/>
                </a:solidFill>
              </a:rPr>
              <a:t>:</a:t>
            </a:r>
          </a:p>
          <a:p>
            <a:r>
              <a:rPr lang="fr-CH" b="1" dirty="0">
                <a:solidFill>
                  <a:schemeClr val="bg1"/>
                </a:solidFill>
              </a:rPr>
              <a:t>	Jessica </a:t>
            </a:r>
            <a:r>
              <a:rPr lang="fr-CH" b="1" dirty="0" err="1">
                <a:solidFill>
                  <a:schemeClr val="bg1"/>
                </a:solidFill>
              </a:rPr>
              <a:t>Pawellek</a:t>
            </a:r>
            <a:r>
              <a:rPr lang="fr-CH" dirty="0">
                <a:solidFill>
                  <a:schemeClr val="bg1"/>
                </a:solidFill>
              </a:rPr>
              <a:t>,  Eve Lina Stern</a:t>
            </a:r>
          </a:p>
          <a:p>
            <a:r>
              <a:rPr lang="fr-CH" b="1" dirty="0">
                <a:solidFill>
                  <a:schemeClr val="bg1"/>
                </a:solidFill>
              </a:rPr>
              <a:t>	Simon Tissot</a:t>
            </a:r>
            <a:r>
              <a:rPr lang="fr-CH" dirty="0">
                <a:solidFill>
                  <a:schemeClr val="bg1"/>
                </a:solidFill>
              </a:rPr>
              <a:t>,  Eve Allobroges</a:t>
            </a:r>
          </a:p>
          <a:p>
            <a:r>
              <a:rPr lang="fr-CH" b="1" dirty="0">
                <a:solidFill>
                  <a:schemeClr val="bg1"/>
                </a:solidFill>
              </a:rPr>
              <a:t>	Stéphanie Garcia</a:t>
            </a:r>
            <a:r>
              <a:rPr lang="fr-CH" dirty="0">
                <a:solidFill>
                  <a:schemeClr val="bg1"/>
                </a:solidFill>
              </a:rPr>
              <a:t>,  </a:t>
            </a:r>
            <a:r>
              <a:rPr lang="fr-CH" dirty="0" err="1">
                <a:solidFill>
                  <a:schemeClr val="bg1"/>
                </a:solidFill>
              </a:rPr>
              <a:t>Unige</a:t>
            </a:r>
            <a:endParaRPr lang="fr-CH" dirty="0">
              <a:solidFill>
                <a:schemeClr val="bg1"/>
              </a:solidFill>
            </a:endParaRPr>
          </a:p>
          <a:p>
            <a:r>
              <a:rPr lang="fr-CH" b="1" dirty="0">
                <a:solidFill>
                  <a:schemeClr val="bg1"/>
                </a:solidFill>
              </a:rPr>
              <a:t>	Nicole </a:t>
            </a:r>
            <a:r>
              <a:rPr lang="fr-CH" b="1" dirty="0" err="1">
                <a:solidFill>
                  <a:schemeClr val="bg1"/>
                </a:solidFill>
              </a:rPr>
              <a:t>Peccoud</a:t>
            </a:r>
            <a:r>
              <a:rPr lang="fr-CH" dirty="0">
                <a:solidFill>
                  <a:schemeClr val="bg1"/>
                </a:solidFill>
              </a:rPr>
              <a:t>,  </a:t>
            </a:r>
            <a:r>
              <a:rPr lang="fr-CH" dirty="0" err="1">
                <a:solidFill>
                  <a:schemeClr val="bg1"/>
                </a:solidFill>
              </a:rPr>
              <a:t>Unige</a:t>
            </a:r>
            <a:endParaRPr lang="fr-CH" dirty="0">
              <a:solidFill>
                <a:schemeClr val="bg1"/>
              </a:solidFill>
            </a:endParaRP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t>1</a:t>
            </a:fld>
            <a:endParaRPr lang="en-US" dirty="0"/>
          </a:p>
        </p:txBody>
      </p:sp>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7" name="Encre 6">
                <a:extLst>
                  <a:ext uri="{FF2B5EF4-FFF2-40B4-BE49-F238E27FC236}">
                    <a16:creationId xmlns:a16="http://schemas.microsoft.com/office/drawing/2014/main" id="{BC23B175-4924-4772-BAFA-B5CF3540A8AD}"/>
                  </a:ext>
                </a:extLst>
              </p14:cNvPr>
              <p14:cNvContentPartPr/>
              <p14:nvPr/>
            </p14:nvContentPartPr>
            <p14:xfrm>
              <a:off x="3047880" y="2621160"/>
              <a:ext cx="360" cy="360"/>
            </p14:xfrm>
          </p:contentPart>
        </mc:Choice>
        <mc:Fallback>
          <p:pic>
            <p:nvPicPr>
              <p:cNvPr id="7" name="Encre 6">
                <a:extLst>
                  <a:ext uri="{FF2B5EF4-FFF2-40B4-BE49-F238E27FC236}">
                    <a16:creationId xmlns:a16="http://schemas.microsoft.com/office/drawing/2014/main" id="{BC23B175-4924-4772-BAFA-B5CF3540A8AD}"/>
                  </a:ext>
                </a:extLst>
              </p:cNvPr>
              <p:cNvPicPr/>
              <p:nvPr/>
            </p:nvPicPr>
            <p:blipFill>
              <a:blip r:embed="rId4"/>
              <a:stretch>
                <a:fillRect/>
              </a:stretch>
            </p:blipFill>
            <p:spPr>
              <a:xfrm>
                <a:off x="3029880" y="2603160"/>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28" name="Encre 27">
                <a:extLst>
                  <a:ext uri="{FF2B5EF4-FFF2-40B4-BE49-F238E27FC236}">
                    <a16:creationId xmlns:a16="http://schemas.microsoft.com/office/drawing/2014/main" id="{ED98A676-5016-4027-8D9D-A9003DB046ED}"/>
                  </a:ext>
                </a:extLst>
              </p14:cNvPr>
              <p14:cNvContentPartPr/>
              <p14:nvPr/>
            </p14:nvContentPartPr>
            <p14:xfrm>
              <a:off x="9192720" y="4913280"/>
              <a:ext cx="360" cy="360"/>
            </p14:xfrm>
          </p:contentPart>
        </mc:Choice>
        <mc:Fallback>
          <p:pic>
            <p:nvPicPr>
              <p:cNvPr id="28" name="Encre 27">
                <a:extLst>
                  <a:ext uri="{FF2B5EF4-FFF2-40B4-BE49-F238E27FC236}">
                    <a16:creationId xmlns:a16="http://schemas.microsoft.com/office/drawing/2014/main" id="{ED98A676-5016-4027-8D9D-A9003DB046ED}"/>
                  </a:ext>
                </a:extLst>
              </p:cNvPr>
              <p:cNvPicPr/>
              <p:nvPr/>
            </p:nvPicPr>
            <p:blipFill>
              <a:blip r:embed="rId6"/>
              <a:stretch>
                <a:fillRect/>
              </a:stretch>
            </p:blipFill>
            <p:spPr>
              <a:xfrm>
                <a:off x="9129720" y="48502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29" name="Encre 28">
                <a:extLst>
                  <a:ext uri="{FF2B5EF4-FFF2-40B4-BE49-F238E27FC236}">
                    <a16:creationId xmlns:a16="http://schemas.microsoft.com/office/drawing/2014/main" id="{A6FC613C-5A5F-4553-99CB-CEA70B69E166}"/>
                  </a:ext>
                </a:extLst>
              </p14:cNvPr>
              <p14:cNvContentPartPr/>
              <p14:nvPr/>
            </p14:nvContentPartPr>
            <p14:xfrm>
              <a:off x="9960600" y="4864320"/>
              <a:ext cx="360" cy="360"/>
            </p14:xfrm>
          </p:contentPart>
        </mc:Choice>
        <mc:Fallback>
          <p:pic>
            <p:nvPicPr>
              <p:cNvPr id="29" name="Encre 28">
                <a:extLst>
                  <a:ext uri="{FF2B5EF4-FFF2-40B4-BE49-F238E27FC236}">
                    <a16:creationId xmlns:a16="http://schemas.microsoft.com/office/drawing/2014/main" id="{A6FC613C-5A5F-4553-99CB-CEA70B69E166}"/>
                  </a:ext>
                </a:extLst>
              </p:cNvPr>
              <p:cNvPicPr/>
              <p:nvPr/>
            </p:nvPicPr>
            <p:blipFill>
              <a:blip r:embed="rId10"/>
              <a:stretch>
                <a:fillRect/>
              </a:stretch>
            </p:blipFill>
            <p:spPr>
              <a:xfrm>
                <a:off x="9897960" y="48016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30" name="Encre 29">
                <a:extLst>
                  <a:ext uri="{FF2B5EF4-FFF2-40B4-BE49-F238E27FC236}">
                    <a16:creationId xmlns:a16="http://schemas.microsoft.com/office/drawing/2014/main" id="{0A026C96-A845-49EB-9784-2E1B5070C288}"/>
                  </a:ext>
                </a:extLst>
              </p14:cNvPr>
              <p14:cNvContentPartPr/>
              <p14:nvPr/>
            </p14:nvContentPartPr>
            <p14:xfrm>
              <a:off x="10801920" y="4913280"/>
              <a:ext cx="360" cy="360"/>
            </p14:xfrm>
          </p:contentPart>
        </mc:Choice>
        <mc:Fallback>
          <p:pic>
            <p:nvPicPr>
              <p:cNvPr id="30" name="Encre 29">
                <a:extLst>
                  <a:ext uri="{FF2B5EF4-FFF2-40B4-BE49-F238E27FC236}">
                    <a16:creationId xmlns:a16="http://schemas.microsoft.com/office/drawing/2014/main" id="{0A026C96-A845-49EB-9784-2E1B5070C288}"/>
                  </a:ext>
                </a:extLst>
              </p:cNvPr>
              <p:cNvPicPr/>
              <p:nvPr/>
            </p:nvPicPr>
            <p:blipFill>
              <a:blip r:embed="rId12"/>
              <a:stretch>
                <a:fillRect/>
              </a:stretch>
            </p:blipFill>
            <p:spPr>
              <a:xfrm>
                <a:off x="10739280" y="48502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31" name="Encre 30">
                <a:extLst>
                  <a:ext uri="{FF2B5EF4-FFF2-40B4-BE49-F238E27FC236}">
                    <a16:creationId xmlns:a16="http://schemas.microsoft.com/office/drawing/2014/main" id="{DB3D2EF4-F6DA-4121-8FB1-3DD6CED1A3EF}"/>
                  </a:ext>
                </a:extLst>
              </p14:cNvPr>
              <p14:cNvContentPartPr/>
              <p14:nvPr/>
            </p14:nvContentPartPr>
            <p14:xfrm>
              <a:off x="9558480" y="4913280"/>
              <a:ext cx="360" cy="360"/>
            </p14:xfrm>
          </p:contentPart>
        </mc:Choice>
        <mc:Fallback>
          <p:pic>
            <p:nvPicPr>
              <p:cNvPr id="31" name="Encre 30">
                <a:extLst>
                  <a:ext uri="{FF2B5EF4-FFF2-40B4-BE49-F238E27FC236}">
                    <a16:creationId xmlns:a16="http://schemas.microsoft.com/office/drawing/2014/main" id="{DB3D2EF4-F6DA-4121-8FB1-3DD6CED1A3EF}"/>
                  </a:ext>
                </a:extLst>
              </p:cNvPr>
              <p:cNvPicPr/>
              <p:nvPr/>
            </p:nvPicPr>
            <p:blipFill>
              <a:blip r:embed="rId14"/>
              <a:stretch>
                <a:fillRect/>
              </a:stretch>
            </p:blipFill>
            <p:spPr>
              <a:xfrm>
                <a:off x="9495480" y="48502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32" name="Encre 31">
                <a:extLst>
                  <a:ext uri="{FF2B5EF4-FFF2-40B4-BE49-F238E27FC236}">
                    <a16:creationId xmlns:a16="http://schemas.microsoft.com/office/drawing/2014/main" id="{A3DF6E4C-E356-4254-8FA5-C30420B6439A}"/>
                  </a:ext>
                </a:extLst>
              </p14:cNvPr>
              <p14:cNvContentPartPr/>
              <p14:nvPr/>
            </p14:nvContentPartPr>
            <p14:xfrm>
              <a:off x="10326360" y="4961880"/>
              <a:ext cx="360" cy="360"/>
            </p14:xfrm>
          </p:contentPart>
        </mc:Choice>
        <mc:Fallback>
          <p:pic>
            <p:nvPicPr>
              <p:cNvPr id="32" name="Encre 31">
                <a:extLst>
                  <a:ext uri="{FF2B5EF4-FFF2-40B4-BE49-F238E27FC236}">
                    <a16:creationId xmlns:a16="http://schemas.microsoft.com/office/drawing/2014/main" id="{A3DF6E4C-E356-4254-8FA5-C30420B6439A}"/>
                  </a:ext>
                </a:extLst>
              </p:cNvPr>
              <p:cNvPicPr/>
              <p:nvPr/>
            </p:nvPicPr>
            <p:blipFill>
              <a:blip r:embed="rId16"/>
              <a:stretch>
                <a:fillRect/>
              </a:stretch>
            </p:blipFill>
            <p:spPr>
              <a:xfrm>
                <a:off x="10263720" y="48992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
            <p14:nvContentPartPr>
              <p14:cNvPr id="33" name="Encre 32">
                <a:extLst>
                  <a:ext uri="{FF2B5EF4-FFF2-40B4-BE49-F238E27FC236}">
                    <a16:creationId xmlns:a16="http://schemas.microsoft.com/office/drawing/2014/main" id="{2CC6A1FB-E3B7-43CA-91BB-16303D0B7E83}"/>
                  </a:ext>
                </a:extLst>
              </p14:cNvPr>
              <p14:cNvContentPartPr/>
              <p14:nvPr/>
            </p14:nvContentPartPr>
            <p14:xfrm>
              <a:off x="11326080" y="4791240"/>
              <a:ext cx="360" cy="360"/>
            </p14:xfrm>
          </p:contentPart>
        </mc:Choice>
        <mc:Fallback>
          <p:pic>
            <p:nvPicPr>
              <p:cNvPr id="33" name="Encre 32">
                <a:extLst>
                  <a:ext uri="{FF2B5EF4-FFF2-40B4-BE49-F238E27FC236}">
                    <a16:creationId xmlns:a16="http://schemas.microsoft.com/office/drawing/2014/main" id="{2CC6A1FB-E3B7-43CA-91BB-16303D0B7E83}"/>
                  </a:ext>
                </a:extLst>
              </p:cNvPr>
              <p:cNvPicPr/>
              <p:nvPr/>
            </p:nvPicPr>
            <p:blipFill>
              <a:blip r:embed="rId18"/>
              <a:stretch>
                <a:fillRect/>
              </a:stretch>
            </p:blipFill>
            <p:spPr>
              <a:xfrm>
                <a:off x="11263440" y="47286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34" name="Encre 33">
                <a:extLst>
                  <a:ext uri="{FF2B5EF4-FFF2-40B4-BE49-F238E27FC236}">
                    <a16:creationId xmlns:a16="http://schemas.microsoft.com/office/drawing/2014/main" id="{1CB3C19F-2866-4C28-B73D-AC0D9751D7FF}"/>
                  </a:ext>
                </a:extLst>
              </p14:cNvPr>
              <p14:cNvContentPartPr/>
              <p14:nvPr/>
            </p14:nvContentPartPr>
            <p14:xfrm>
              <a:off x="8790240" y="4803480"/>
              <a:ext cx="360" cy="360"/>
            </p14:xfrm>
          </p:contentPart>
        </mc:Choice>
        <mc:Fallback>
          <p:pic>
            <p:nvPicPr>
              <p:cNvPr id="34" name="Encre 33">
                <a:extLst>
                  <a:ext uri="{FF2B5EF4-FFF2-40B4-BE49-F238E27FC236}">
                    <a16:creationId xmlns:a16="http://schemas.microsoft.com/office/drawing/2014/main" id="{1CB3C19F-2866-4C28-B73D-AC0D9751D7FF}"/>
                  </a:ext>
                </a:extLst>
              </p:cNvPr>
              <p:cNvPicPr/>
              <p:nvPr/>
            </p:nvPicPr>
            <p:blipFill>
              <a:blip r:embed="rId20"/>
              <a:stretch>
                <a:fillRect/>
              </a:stretch>
            </p:blipFill>
            <p:spPr>
              <a:xfrm>
                <a:off x="8727600" y="47404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1">
            <p14:nvContentPartPr>
              <p14:cNvPr id="35" name="Encre 34">
                <a:extLst>
                  <a:ext uri="{FF2B5EF4-FFF2-40B4-BE49-F238E27FC236}">
                    <a16:creationId xmlns:a16="http://schemas.microsoft.com/office/drawing/2014/main" id="{8FB0BB0A-1C13-4D93-813B-6BFAD119D046}"/>
                  </a:ext>
                </a:extLst>
              </p14:cNvPr>
              <p14:cNvContentPartPr/>
              <p14:nvPr/>
            </p14:nvContentPartPr>
            <p14:xfrm>
              <a:off x="11704080" y="4949640"/>
              <a:ext cx="360" cy="360"/>
            </p14:xfrm>
          </p:contentPart>
        </mc:Choice>
        <mc:Fallback>
          <p:pic>
            <p:nvPicPr>
              <p:cNvPr id="35" name="Encre 34">
                <a:extLst>
                  <a:ext uri="{FF2B5EF4-FFF2-40B4-BE49-F238E27FC236}">
                    <a16:creationId xmlns:a16="http://schemas.microsoft.com/office/drawing/2014/main" id="{8FB0BB0A-1C13-4D93-813B-6BFAD119D046}"/>
                  </a:ext>
                </a:extLst>
              </p:cNvPr>
              <p:cNvPicPr/>
              <p:nvPr/>
            </p:nvPicPr>
            <p:blipFill>
              <a:blip r:embed="rId22"/>
              <a:stretch>
                <a:fillRect/>
              </a:stretch>
            </p:blipFill>
            <p:spPr>
              <a:xfrm>
                <a:off x="11641440" y="48870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3">
            <p14:nvContentPartPr>
              <p14:cNvPr id="49" name="Encre 48">
                <a:extLst>
                  <a:ext uri="{FF2B5EF4-FFF2-40B4-BE49-F238E27FC236}">
                    <a16:creationId xmlns:a16="http://schemas.microsoft.com/office/drawing/2014/main" id="{C4F9BC44-3834-4437-8394-342002DB893E}"/>
                  </a:ext>
                </a:extLst>
              </p14:cNvPr>
              <p14:cNvContentPartPr/>
              <p14:nvPr/>
            </p14:nvContentPartPr>
            <p14:xfrm>
              <a:off x="10545960" y="4742640"/>
              <a:ext cx="360" cy="360"/>
            </p14:xfrm>
          </p:contentPart>
        </mc:Choice>
        <mc:Fallback>
          <p:pic>
            <p:nvPicPr>
              <p:cNvPr id="49" name="Encre 48">
                <a:extLst>
                  <a:ext uri="{FF2B5EF4-FFF2-40B4-BE49-F238E27FC236}">
                    <a16:creationId xmlns:a16="http://schemas.microsoft.com/office/drawing/2014/main" id="{C4F9BC44-3834-4437-8394-342002DB893E}"/>
                  </a:ext>
                </a:extLst>
              </p:cNvPr>
              <p:cNvPicPr/>
              <p:nvPr/>
            </p:nvPicPr>
            <p:blipFill>
              <a:blip r:embed="rId24"/>
              <a:stretch>
                <a:fillRect/>
              </a:stretch>
            </p:blipFill>
            <p:spPr>
              <a:xfrm>
                <a:off x="10482960" y="46796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5">
            <p14:nvContentPartPr>
              <p14:cNvPr id="59" name="Encre 58">
                <a:extLst>
                  <a:ext uri="{FF2B5EF4-FFF2-40B4-BE49-F238E27FC236}">
                    <a16:creationId xmlns:a16="http://schemas.microsoft.com/office/drawing/2014/main" id="{78D74EA5-C04F-4C22-ABDE-3081B25836CF}"/>
                  </a:ext>
                </a:extLst>
              </p14:cNvPr>
              <p14:cNvContentPartPr/>
              <p14:nvPr/>
            </p14:nvContentPartPr>
            <p14:xfrm>
              <a:off x="11801640" y="4693680"/>
              <a:ext cx="360" cy="360"/>
            </p14:xfrm>
          </p:contentPart>
        </mc:Choice>
        <mc:Fallback>
          <p:pic>
            <p:nvPicPr>
              <p:cNvPr id="59" name="Encre 58">
                <a:extLst>
                  <a:ext uri="{FF2B5EF4-FFF2-40B4-BE49-F238E27FC236}">
                    <a16:creationId xmlns:a16="http://schemas.microsoft.com/office/drawing/2014/main" id="{78D74EA5-C04F-4C22-ABDE-3081B25836CF}"/>
                  </a:ext>
                </a:extLst>
              </p:cNvPr>
              <p:cNvPicPr/>
              <p:nvPr/>
            </p:nvPicPr>
            <p:blipFill>
              <a:blip r:embed="rId26"/>
              <a:stretch>
                <a:fillRect/>
              </a:stretch>
            </p:blipFill>
            <p:spPr>
              <a:xfrm>
                <a:off x="11739000" y="46310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9">
            <p14:nvContentPartPr>
              <p14:cNvPr id="61" name="Encre 60">
                <a:extLst>
                  <a:ext uri="{FF2B5EF4-FFF2-40B4-BE49-F238E27FC236}">
                    <a16:creationId xmlns:a16="http://schemas.microsoft.com/office/drawing/2014/main" id="{648AA505-0086-425E-A97B-95156D16ED5D}"/>
                  </a:ext>
                </a:extLst>
              </p14:cNvPr>
              <p14:cNvContentPartPr/>
              <p14:nvPr/>
            </p14:nvContentPartPr>
            <p14:xfrm>
              <a:off x="9656040" y="4681440"/>
              <a:ext cx="360" cy="360"/>
            </p14:xfrm>
          </p:contentPart>
        </mc:Choice>
        <mc:Fallback>
          <p:pic>
            <p:nvPicPr>
              <p:cNvPr id="61" name="Encre 60">
                <a:extLst>
                  <a:ext uri="{FF2B5EF4-FFF2-40B4-BE49-F238E27FC236}">
                    <a16:creationId xmlns:a16="http://schemas.microsoft.com/office/drawing/2014/main" id="{648AA505-0086-425E-A97B-95156D16ED5D}"/>
                  </a:ext>
                </a:extLst>
              </p:cNvPr>
              <p:cNvPicPr/>
              <p:nvPr/>
            </p:nvPicPr>
            <p:blipFill>
              <a:blip r:embed="rId30"/>
              <a:stretch>
                <a:fillRect/>
              </a:stretch>
            </p:blipFill>
            <p:spPr>
              <a:xfrm>
                <a:off x="9593040" y="46188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3">
            <p14:nvContentPartPr>
              <p14:cNvPr id="64" name="Encre 63">
                <a:extLst>
                  <a:ext uri="{FF2B5EF4-FFF2-40B4-BE49-F238E27FC236}">
                    <a16:creationId xmlns:a16="http://schemas.microsoft.com/office/drawing/2014/main" id="{190CA0A5-315E-4F30-BB6F-B9C03A29CBA4}"/>
                  </a:ext>
                </a:extLst>
              </p14:cNvPr>
              <p14:cNvContentPartPr/>
              <p14:nvPr/>
            </p14:nvContentPartPr>
            <p14:xfrm>
              <a:off x="10960320" y="4718160"/>
              <a:ext cx="360" cy="360"/>
            </p14:xfrm>
          </p:contentPart>
        </mc:Choice>
        <mc:Fallback>
          <p:pic>
            <p:nvPicPr>
              <p:cNvPr id="64" name="Encre 63">
                <a:extLst>
                  <a:ext uri="{FF2B5EF4-FFF2-40B4-BE49-F238E27FC236}">
                    <a16:creationId xmlns:a16="http://schemas.microsoft.com/office/drawing/2014/main" id="{190CA0A5-315E-4F30-BB6F-B9C03A29CBA4}"/>
                  </a:ext>
                </a:extLst>
              </p:cNvPr>
              <p:cNvPicPr/>
              <p:nvPr/>
            </p:nvPicPr>
            <p:blipFill>
              <a:blip r:embed="rId34"/>
              <a:stretch>
                <a:fillRect/>
              </a:stretch>
            </p:blipFill>
            <p:spPr>
              <a:xfrm>
                <a:off x="10897680" y="46551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7">
            <p14:nvContentPartPr>
              <p14:cNvPr id="67" name="Encre 66">
                <a:extLst>
                  <a:ext uri="{FF2B5EF4-FFF2-40B4-BE49-F238E27FC236}">
                    <a16:creationId xmlns:a16="http://schemas.microsoft.com/office/drawing/2014/main" id="{40B1D2D4-49CC-4D77-946D-134AEAE418D6}"/>
                  </a:ext>
                </a:extLst>
              </p14:cNvPr>
              <p14:cNvContentPartPr/>
              <p14:nvPr/>
            </p14:nvContentPartPr>
            <p14:xfrm>
              <a:off x="9095160" y="4669200"/>
              <a:ext cx="360" cy="360"/>
            </p14:xfrm>
          </p:contentPart>
        </mc:Choice>
        <mc:Fallback>
          <p:pic>
            <p:nvPicPr>
              <p:cNvPr id="67" name="Encre 66">
                <a:extLst>
                  <a:ext uri="{FF2B5EF4-FFF2-40B4-BE49-F238E27FC236}">
                    <a16:creationId xmlns:a16="http://schemas.microsoft.com/office/drawing/2014/main" id="{40B1D2D4-49CC-4D77-946D-134AEAE418D6}"/>
                  </a:ext>
                </a:extLst>
              </p:cNvPr>
              <p:cNvPicPr/>
              <p:nvPr/>
            </p:nvPicPr>
            <p:blipFill>
              <a:blip r:embed="rId38"/>
              <a:stretch>
                <a:fillRect/>
              </a:stretch>
            </p:blipFill>
            <p:spPr>
              <a:xfrm>
                <a:off x="9032160" y="46065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43">
            <p14:nvContentPartPr>
              <p14:cNvPr id="69" name="Encre 68">
                <a:extLst>
                  <a:ext uri="{FF2B5EF4-FFF2-40B4-BE49-F238E27FC236}">
                    <a16:creationId xmlns:a16="http://schemas.microsoft.com/office/drawing/2014/main" id="{CBA70BDA-8200-4D27-8641-EB3040F0D627}"/>
                  </a:ext>
                </a:extLst>
              </p14:cNvPr>
              <p14:cNvContentPartPr/>
              <p14:nvPr/>
            </p14:nvContentPartPr>
            <p14:xfrm>
              <a:off x="12045360" y="4681440"/>
              <a:ext cx="360" cy="360"/>
            </p14:xfrm>
          </p:contentPart>
        </mc:Choice>
        <mc:Fallback>
          <p:pic>
            <p:nvPicPr>
              <p:cNvPr id="69" name="Encre 68">
                <a:extLst>
                  <a:ext uri="{FF2B5EF4-FFF2-40B4-BE49-F238E27FC236}">
                    <a16:creationId xmlns:a16="http://schemas.microsoft.com/office/drawing/2014/main" id="{CBA70BDA-8200-4D27-8641-EB3040F0D627}"/>
                  </a:ext>
                </a:extLst>
              </p:cNvPr>
              <p:cNvPicPr/>
              <p:nvPr/>
            </p:nvPicPr>
            <p:blipFill>
              <a:blip r:embed="rId44"/>
              <a:stretch>
                <a:fillRect/>
              </a:stretch>
            </p:blipFill>
            <p:spPr>
              <a:xfrm>
                <a:off x="11982720" y="46188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45">
            <p14:nvContentPartPr>
              <p14:cNvPr id="63" name="Encre 62">
                <a:extLst>
                  <a:ext uri="{FF2B5EF4-FFF2-40B4-BE49-F238E27FC236}">
                    <a16:creationId xmlns:a16="http://schemas.microsoft.com/office/drawing/2014/main" id="{832760CD-CD9C-455D-8458-A44691B2B959}"/>
                  </a:ext>
                </a:extLst>
              </p14:cNvPr>
              <p14:cNvContentPartPr/>
              <p14:nvPr/>
            </p14:nvContentPartPr>
            <p14:xfrm>
              <a:off x="4752171" y="3428773"/>
              <a:ext cx="360" cy="360"/>
            </p14:xfrm>
          </p:contentPart>
        </mc:Choice>
        <mc:Fallback>
          <p:pic>
            <p:nvPicPr>
              <p:cNvPr id="63" name="Encre 62">
                <a:extLst>
                  <a:ext uri="{FF2B5EF4-FFF2-40B4-BE49-F238E27FC236}">
                    <a16:creationId xmlns:a16="http://schemas.microsoft.com/office/drawing/2014/main" id="{832760CD-CD9C-455D-8458-A44691B2B959}"/>
                  </a:ext>
                </a:extLst>
              </p:cNvPr>
              <p:cNvPicPr/>
              <p:nvPr/>
            </p:nvPicPr>
            <p:blipFill>
              <a:blip r:embed="rId46"/>
              <a:stretch>
                <a:fillRect/>
              </a:stretch>
            </p:blipFill>
            <p:spPr>
              <a:xfrm>
                <a:off x="4689531" y="3366133"/>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07">
            <p14:nvContentPartPr>
              <p14:cNvPr id="6" name="Encre 5">
                <a:extLst>
                  <a:ext uri="{FF2B5EF4-FFF2-40B4-BE49-F238E27FC236}">
                    <a16:creationId xmlns:a16="http://schemas.microsoft.com/office/drawing/2014/main" id="{A8679482-C49F-4755-8ADF-0DD0EC83B66F}"/>
                  </a:ext>
                </a:extLst>
              </p14:cNvPr>
              <p14:cNvContentPartPr/>
              <p14:nvPr/>
            </p14:nvContentPartPr>
            <p14:xfrm>
              <a:off x="11496720" y="5412960"/>
              <a:ext cx="360" cy="360"/>
            </p14:xfrm>
          </p:contentPart>
        </mc:Choice>
        <mc:Fallback>
          <p:pic>
            <p:nvPicPr>
              <p:cNvPr id="6" name="Encre 5">
                <a:extLst>
                  <a:ext uri="{FF2B5EF4-FFF2-40B4-BE49-F238E27FC236}">
                    <a16:creationId xmlns:a16="http://schemas.microsoft.com/office/drawing/2014/main" id="{A8679482-C49F-4755-8ADF-0DD0EC83B66F}"/>
                  </a:ext>
                </a:extLst>
              </p:cNvPr>
              <p:cNvPicPr/>
              <p:nvPr/>
            </p:nvPicPr>
            <p:blipFill>
              <a:blip r:embed="rId108"/>
              <a:stretch>
                <a:fillRect/>
              </a:stretch>
            </p:blipFill>
            <p:spPr>
              <a:xfrm>
                <a:off x="11434080" y="53503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09">
            <p14:nvContentPartPr>
              <p14:cNvPr id="11" name="Encre 10">
                <a:extLst>
                  <a:ext uri="{FF2B5EF4-FFF2-40B4-BE49-F238E27FC236}">
                    <a16:creationId xmlns:a16="http://schemas.microsoft.com/office/drawing/2014/main" id="{38465C6E-D9FA-4943-AFCD-A2F8AE638B33}"/>
                  </a:ext>
                </a:extLst>
              </p14:cNvPr>
              <p14:cNvContentPartPr/>
              <p14:nvPr/>
            </p14:nvContentPartPr>
            <p14:xfrm>
              <a:off x="11423640" y="6437160"/>
              <a:ext cx="360" cy="360"/>
            </p14:xfrm>
          </p:contentPart>
        </mc:Choice>
        <mc:Fallback>
          <p:pic>
            <p:nvPicPr>
              <p:cNvPr id="11" name="Encre 10">
                <a:extLst>
                  <a:ext uri="{FF2B5EF4-FFF2-40B4-BE49-F238E27FC236}">
                    <a16:creationId xmlns:a16="http://schemas.microsoft.com/office/drawing/2014/main" id="{38465C6E-D9FA-4943-AFCD-A2F8AE638B33}"/>
                  </a:ext>
                </a:extLst>
              </p:cNvPr>
              <p:cNvPicPr/>
              <p:nvPr/>
            </p:nvPicPr>
            <p:blipFill>
              <a:blip r:embed="rId110"/>
              <a:stretch>
                <a:fillRect/>
              </a:stretch>
            </p:blipFill>
            <p:spPr>
              <a:xfrm>
                <a:off x="11361000" y="63745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1">
            <p14:nvContentPartPr>
              <p14:cNvPr id="12" name="Encre 11">
                <a:extLst>
                  <a:ext uri="{FF2B5EF4-FFF2-40B4-BE49-F238E27FC236}">
                    <a16:creationId xmlns:a16="http://schemas.microsoft.com/office/drawing/2014/main" id="{BC0B8AA9-D0E0-41E2-9310-660563332969}"/>
                  </a:ext>
                </a:extLst>
              </p14:cNvPr>
              <p14:cNvContentPartPr/>
              <p14:nvPr/>
            </p14:nvContentPartPr>
            <p14:xfrm>
              <a:off x="11777160" y="6339600"/>
              <a:ext cx="360" cy="360"/>
            </p14:xfrm>
          </p:contentPart>
        </mc:Choice>
        <mc:Fallback>
          <p:pic>
            <p:nvPicPr>
              <p:cNvPr id="12" name="Encre 11">
                <a:extLst>
                  <a:ext uri="{FF2B5EF4-FFF2-40B4-BE49-F238E27FC236}">
                    <a16:creationId xmlns:a16="http://schemas.microsoft.com/office/drawing/2014/main" id="{BC0B8AA9-D0E0-41E2-9310-660563332969}"/>
                  </a:ext>
                </a:extLst>
              </p:cNvPr>
              <p:cNvPicPr/>
              <p:nvPr/>
            </p:nvPicPr>
            <p:blipFill>
              <a:blip r:embed="rId112"/>
              <a:stretch>
                <a:fillRect/>
              </a:stretch>
            </p:blipFill>
            <p:spPr>
              <a:xfrm>
                <a:off x="11714520" y="62769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3">
            <p14:nvContentPartPr>
              <p14:cNvPr id="16" name="Encre 15">
                <a:extLst>
                  <a:ext uri="{FF2B5EF4-FFF2-40B4-BE49-F238E27FC236}">
                    <a16:creationId xmlns:a16="http://schemas.microsoft.com/office/drawing/2014/main" id="{068948A8-BD42-43DB-B23A-112A1C989DE3}"/>
                  </a:ext>
                </a:extLst>
              </p14:cNvPr>
              <p14:cNvContentPartPr/>
              <p14:nvPr/>
            </p14:nvContentPartPr>
            <p14:xfrm>
              <a:off x="11862480" y="6595560"/>
              <a:ext cx="360" cy="360"/>
            </p14:xfrm>
          </p:contentPart>
        </mc:Choice>
        <mc:Fallback>
          <p:pic>
            <p:nvPicPr>
              <p:cNvPr id="16" name="Encre 15">
                <a:extLst>
                  <a:ext uri="{FF2B5EF4-FFF2-40B4-BE49-F238E27FC236}">
                    <a16:creationId xmlns:a16="http://schemas.microsoft.com/office/drawing/2014/main" id="{068948A8-BD42-43DB-B23A-112A1C989DE3}"/>
                  </a:ext>
                </a:extLst>
              </p:cNvPr>
              <p:cNvPicPr/>
              <p:nvPr/>
            </p:nvPicPr>
            <p:blipFill>
              <a:blip r:embed="rId114"/>
              <a:stretch>
                <a:fillRect/>
              </a:stretch>
            </p:blipFill>
            <p:spPr>
              <a:xfrm>
                <a:off x="11799840" y="65329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5">
            <p14:nvContentPartPr>
              <p14:cNvPr id="18" name="Encre 17">
                <a:extLst>
                  <a:ext uri="{FF2B5EF4-FFF2-40B4-BE49-F238E27FC236}">
                    <a16:creationId xmlns:a16="http://schemas.microsoft.com/office/drawing/2014/main" id="{69C91F4E-DEA7-4655-A932-A8B7F3558C60}"/>
                  </a:ext>
                </a:extLst>
              </p14:cNvPr>
              <p14:cNvContentPartPr/>
              <p14:nvPr/>
            </p14:nvContentPartPr>
            <p14:xfrm>
              <a:off x="10741080" y="6486120"/>
              <a:ext cx="360" cy="360"/>
            </p14:xfrm>
          </p:contentPart>
        </mc:Choice>
        <mc:Fallback>
          <p:pic>
            <p:nvPicPr>
              <p:cNvPr id="18" name="Encre 17">
                <a:extLst>
                  <a:ext uri="{FF2B5EF4-FFF2-40B4-BE49-F238E27FC236}">
                    <a16:creationId xmlns:a16="http://schemas.microsoft.com/office/drawing/2014/main" id="{69C91F4E-DEA7-4655-A932-A8B7F3558C60}"/>
                  </a:ext>
                </a:extLst>
              </p:cNvPr>
              <p:cNvPicPr/>
              <p:nvPr/>
            </p:nvPicPr>
            <p:blipFill>
              <a:blip r:embed="rId116"/>
              <a:stretch>
                <a:fillRect/>
              </a:stretch>
            </p:blipFill>
            <p:spPr>
              <a:xfrm>
                <a:off x="10678080" y="64231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7">
            <p14:nvContentPartPr>
              <p14:cNvPr id="19" name="Encre 18">
                <a:extLst>
                  <a:ext uri="{FF2B5EF4-FFF2-40B4-BE49-F238E27FC236}">
                    <a16:creationId xmlns:a16="http://schemas.microsoft.com/office/drawing/2014/main" id="{B07F5EF2-A965-442D-B2E9-53F2C0A3EA1A}"/>
                  </a:ext>
                </a:extLst>
              </p14:cNvPr>
              <p14:cNvContentPartPr/>
              <p14:nvPr/>
            </p14:nvContentPartPr>
            <p14:xfrm>
              <a:off x="10290000" y="6522480"/>
              <a:ext cx="360" cy="360"/>
            </p14:xfrm>
          </p:contentPart>
        </mc:Choice>
        <mc:Fallback>
          <p:pic>
            <p:nvPicPr>
              <p:cNvPr id="19" name="Encre 18">
                <a:extLst>
                  <a:ext uri="{FF2B5EF4-FFF2-40B4-BE49-F238E27FC236}">
                    <a16:creationId xmlns:a16="http://schemas.microsoft.com/office/drawing/2014/main" id="{B07F5EF2-A965-442D-B2E9-53F2C0A3EA1A}"/>
                  </a:ext>
                </a:extLst>
              </p:cNvPr>
              <p:cNvPicPr/>
              <p:nvPr/>
            </p:nvPicPr>
            <p:blipFill>
              <a:blip r:embed="rId118"/>
              <a:stretch>
                <a:fillRect/>
              </a:stretch>
            </p:blipFill>
            <p:spPr>
              <a:xfrm>
                <a:off x="10227000" y="64598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9">
            <p14:nvContentPartPr>
              <p14:cNvPr id="21" name="Encre 20">
                <a:extLst>
                  <a:ext uri="{FF2B5EF4-FFF2-40B4-BE49-F238E27FC236}">
                    <a16:creationId xmlns:a16="http://schemas.microsoft.com/office/drawing/2014/main" id="{07806956-9E37-4BEB-8AB7-50EDFD4EB52D}"/>
                  </a:ext>
                </a:extLst>
              </p14:cNvPr>
              <p14:cNvContentPartPr/>
              <p14:nvPr/>
            </p14:nvContentPartPr>
            <p14:xfrm>
              <a:off x="11326080" y="6559200"/>
              <a:ext cx="360" cy="360"/>
            </p14:xfrm>
          </p:contentPart>
        </mc:Choice>
        <mc:Fallback>
          <p:pic>
            <p:nvPicPr>
              <p:cNvPr id="21" name="Encre 20">
                <a:extLst>
                  <a:ext uri="{FF2B5EF4-FFF2-40B4-BE49-F238E27FC236}">
                    <a16:creationId xmlns:a16="http://schemas.microsoft.com/office/drawing/2014/main" id="{07806956-9E37-4BEB-8AB7-50EDFD4EB52D}"/>
                  </a:ext>
                </a:extLst>
              </p:cNvPr>
              <p:cNvPicPr/>
              <p:nvPr/>
            </p:nvPicPr>
            <p:blipFill>
              <a:blip r:embed="rId120"/>
              <a:stretch>
                <a:fillRect/>
              </a:stretch>
            </p:blipFill>
            <p:spPr>
              <a:xfrm>
                <a:off x="11263440" y="64962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21">
            <p14:nvContentPartPr>
              <p14:cNvPr id="36" name="Encre 35">
                <a:extLst>
                  <a:ext uri="{FF2B5EF4-FFF2-40B4-BE49-F238E27FC236}">
                    <a16:creationId xmlns:a16="http://schemas.microsoft.com/office/drawing/2014/main" id="{9CB40037-F778-47BD-94F3-F66EDA0EBE31}"/>
                  </a:ext>
                </a:extLst>
              </p14:cNvPr>
              <p14:cNvContentPartPr/>
              <p14:nvPr/>
            </p14:nvContentPartPr>
            <p14:xfrm>
              <a:off x="9789960" y="6632280"/>
              <a:ext cx="360" cy="360"/>
            </p14:xfrm>
          </p:contentPart>
        </mc:Choice>
        <mc:Fallback>
          <p:pic>
            <p:nvPicPr>
              <p:cNvPr id="36" name="Encre 35">
                <a:extLst>
                  <a:ext uri="{FF2B5EF4-FFF2-40B4-BE49-F238E27FC236}">
                    <a16:creationId xmlns:a16="http://schemas.microsoft.com/office/drawing/2014/main" id="{9CB40037-F778-47BD-94F3-F66EDA0EBE31}"/>
                  </a:ext>
                </a:extLst>
              </p:cNvPr>
              <p:cNvPicPr/>
              <p:nvPr/>
            </p:nvPicPr>
            <p:blipFill>
              <a:blip r:embed="rId122"/>
              <a:stretch>
                <a:fillRect/>
              </a:stretch>
            </p:blipFill>
            <p:spPr>
              <a:xfrm>
                <a:off x="9727320" y="65692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23">
            <p14:nvContentPartPr>
              <p14:cNvPr id="74" name="Encre 73">
                <a:extLst>
                  <a:ext uri="{FF2B5EF4-FFF2-40B4-BE49-F238E27FC236}">
                    <a16:creationId xmlns:a16="http://schemas.microsoft.com/office/drawing/2014/main" id="{1BF9BE8E-9289-47EA-B0F0-09D3A4CD3DE4}"/>
                  </a:ext>
                </a:extLst>
              </p14:cNvPr>
              <p14:cNvContentPartPr/>
              <p14:nvPr/>
            </p14:nvContentPartPr>
            <p14:xfrm>
              <a:off x="8680440" y="6607800"/>
              <a:ext cx="360" cy="360"/>
            </p14:xfrm>
          </p:contentPart>
        </mc:Choice>
        <mc:Fallback>
          <p:pic>
            <p:nvPicPr>
              <p:cNvPr id="74" name="Encre 73">
                <a:extLst>
                  <a:ext uri="{FF2B5EF4-FFF2-40B4-BE49-F238E27FC236}">
                    <a16:creationId xmlns:a16="http://schemas.microsoft.com/office/drawing/2014/main" id="{1BF9BE8E-9289-47EA-B0F0-09D3A4CD3DE4}"/>
                  </a:ext>
                </a:extLst>
              </p:cNvPr>
              <p:cNvPicPr/>
              <p:nvPr/>
            </p:nvPicPr>
            <p:blipFill>
              <a:blip r:embed="rId124"/>
              <a:stretch>
                <a:fillRect/>
              </a:stretch>
            </p:blipFill>
            <p:spPr>
              <a:xfrm>
                <a:off x="8617800" y="65451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25">
            <p14:nvContentPartPr>
              <p14:cNvPr id="80" name="Encre 79">
                <a:extLst>
                  <a:ext uri="{FF2B5EF4-FFF2-40B4-BE49-F238E27FC236}">
                    <a16:creationId xmlns:a16="http://schemas.microsoft.com/office/drawing/2014/main" id="{8456583D-349A-40EF-81D7-6604A4B4B942}"/>
                  </a:ext>
                </a:extLst>
              </p14:cNvPr>
              <p14:cNvContentPartPr/>
              <p14:nvPr/>
            </p14:nvContentPartPr>
            <p14:xfrm>
              <a:off x="9180480" y="6559200"/>
              <a:ext cx="360" cy="360"/>
            </p14:xfrm>
          </p:contentPart>
        </mc:Choice>
        <mc:Fallback>
          <p:pic>
            <p:nvPicPr>
              <p:cNvPr id="80" name="Encre 79">
                <a:extLst>
                  <a:ext uri="{FF2B5EF4-FFF2-40B4-BE49-F238E27FC236}">
                    <a16:creationId xmlns:a16="http://schemas.microsoft.com/office/drawing/2014/main" id="{8456583D-349A-40EF-81D7-6604A4B4B942}"/>
                  </a:ext>
                </a:extLst>
              </p:cNvPr>
              <p:cNvPicPr/>
              <p:nvPr/>
            </p:nvPicPr>
            <p:blipFill>
              <a:blip r:embed="rId126"/>
              <a:stretch>
                <a:fillRect/>
              </a:stretch>
            </p:blipFill>
            <p:spPr>
              <a:xfrm>
                <a:off x="9117480" y="64962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27">
            <p14:nvContentPartPr>
              <p14:cNvPr id="82" name="Encre 81">
                <a:extLst>
                  <a:ext uri="{FF2B5EF4-FFF2-40B4-BE49-F238E27FC236}">
                    <a16:creationId xmlns:a16="http://schemas.microsoft.com/office/drawing/2014/main" id="{141F14CC-3D3F-4588-A0E0-03633247BC9D}"/>
                  </a:ext>
                </a:extLst>
              </p14:cNvPr>
              <p14:cNvContentPartPr/>
              <p14:nvPr/>
            </p14:nvContentPartPr>
            <p14:xfrm>
              <a:off x="8558760" y="4888800"/>
              <a:ext cx="360" cy="360"/>
            </p14:xfrm>
          </p:contentPart>
        </mc:Choice>
        <mc:Fallback>
          <p:pic>
            <p:nvPicPr>
              <p:cNvPr id="82" name="Encre 81">
                <a:extLst>
                  <a:ext uri="{FF2B5EF4-FFF2-40B4-BE49-F238E27FC236}">
                    <a16:creationId xmlns:a16="http://schemas.microsoft.com/office/drawing/2014/main" id="{141F14CC-3D3F-4588-A0E0-03633247BC9D}"/>
                  </a:ext>
                </a:extLst>
              </p:cNvPr>
              <p:cNvPicPr/>
              <p:nvPr/>
            </p:nvPicPr>
            <p:blipFill>
              <a:blip r:embed="rId128"/>
              <a:stretch>
                <a:fillRect/>
              </a:stretch>
            </p:blipFill>
            <p:spPr>
              <a:xfrm>
                <a:off x="8495760" y="48261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29">
            <p14:nvContentPartPr>
              <p14:cNvPr id="87" name="Encre 86">
                <a:extLst>
                  <a:ext uri="{FF2B5EF4-FFF2-40B4-BE49-F238E27FC236}">
                    <a16:creationId xmlns:a16="http://schemas.microsoft.com/office/drawing/2014/main" id="{E87697C6-C5EF-4ACF-8D42-E2E8A69DFA9C}"/>
                  </a:ext>
                </a:extLst>
              </p14:cNvPr>
              <p14:cNvContentPartPr/>
              <p14:nvPr/>
            </p14:nvContentPartPr>
            <p14:xfrm>
              <a:off x="10497000" y="6620040"/>
              <a:ext cx="360" cy="360"/>
            </p14:xfrm>
          </p:contentPart>
        </mc:Choice>
        <mc:Fallback>
          <p:pic>
            <p:nvPicPr>
              <p:cNvPr id="87" name="Encre 86">
                <a:extLst>
                  <a:ext uri="{FF2B5EF4-FFF2-40B4-BE49-F238E27FC236}">
                    <a16:creationId xmlns:a16="http://schemas.microsoft.com/office/drawing/2014/main" id="{E87697C6-C5EF-4ACF-8D42-E2E8A69DFA9C}"/>
                  </a:ext>
                </a:extLst>
              </p:cNvPr>
              <p:cNvPicPr/>
              <p:nvPr/>
            </p:nvPicPr>
            <p:blipFill>
              <a:blip r:embed="rId130"/>
              <a:stretch>
                <a:fillRect/>
              </a:stretch>
            </p:blipFill>
            <p:spPr>
              <a:xfrm>
                <a:off x="10434360" y="65574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1">
            <p14:nvContentPartPr>
              <p14:cNvPr id="88" name="Encre 87">
                <a:extLst>
                  <a:ext uri="{FF2B5EF4-FFF2-40B4-BE49-F238E27FC236}">
                    <a16:creationId xmlns:a16="http://schemas.microsoft.com/office/drawing/2014/main" id="{C049DD3D-C7BB-471B-8F86-4D75C2194371}"/>
                  </a:ext>
                </a:extLst>
              </p14:cNvPr>
              <p14:cNvContentPartPr/>
              <p14:nvPr/>
            </p14:nvContentPartPr>
            <p14:xfrm>
              <a:off x="8473440" y="6534720"/>
              <a:ext cx="360" cy="360"/>
            </p14:xfrm>
          </p:contentPart>
        </mc:Choice>
        <mc:Fallback>
          <p:pic>
            <p:nvPicPr>
              <p:cNvPr id="88" name="Encre 87">
                <a:extLst>
                  <a:ext uri="{FF2B5EF4-FFF2-40B4-BE49-F238E27FC236}">
                    <a16:creationId xmlns:a16="http://schemas.microsoft.com/office/drawing/2014/main" id="{C049DD3D-C7BB-471B-8F86-4D75C2194371}"/>
                  </a:ext>
                </a:extLst>
              </p:cNvPr>
              <p:cNvPicPr/>
              <p:nvPr/>
            </p:nvPicPr>
            <p:blipFill>
              <a:blip r:embed="rId132"/>
              <a:stretch>
                <a:fillRect/>
              </a:stretch>
            </p:blipFill>
            <p:spPr>
              <a:xfrm>
                <a:off x="8410440" y="64720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3">
            <p14:nvContentPartPr>
              <p14:cNvPr id="91" name="Encre 90">
                <a:extLst>
                  <a:ext uri="{FF2B5EF4-FFF2-40B4-BE49-F238E27FC236}">
                    <a16:creationId xmlns:a16="http://schemas.microsoft.com/office/drawing/2014/main" id="{DABB3EEE-C77E-461D-8200-DC50F33D3587}"/>
                  </a:ext>
                </a:extLst>
              </p14:cNvPr>
              <p14:cNvContentPartPr/>
              <p14:nvPr/>
            </p14:nvContentPartPr>
            <p14:xfrm>
              <a:off x="8582880" y="4681440"/>
              <a:ext cx="360" cy="360"/>
            </p14:xfrm>
          </p:contentPart>
        </mc:Choice>
        <mc:Fallback>
          <p:pic>
            <p:nvPicPr>
              <p:cNvPr id="91" name="Encre 90">
                <a:extLst>
                  <a:ext uri="{FF2B5EF4-FFF2-40B4-BE49-F238E27FC236}">
                    <a16:creationId xmlns:a16="http://schemas.microsoft.com/office/drawing/2014/main" id="{DABB3EEE-C77E-461D-8200-DC50F33D3587}"/>
                  </a:ext>
                </a:extLst>
              </p:cNvPr>
              <p:cNvPicPr/>
              <p:nvPr/>
            </p:nvPicPr>
            <p:blipFill>
              <a:blip r:embed="rId134"/>
              <a:stretch>
                <a:fillRect/>
              </a:stretch>
            </p:blipFill>
            <p:spPr>
              <a:xfrm>
                <a:off x="8520240" y="46188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5">
            <p14:nvContentPartPr>
              <p14:cNvPr id="92" name="Encre 91">
                <a:extLst>
                  <a:ext uri="{FF2B5EF4-FFF2-40B4-BE49-F238E27FC236}">
                    <a16:creationId xmlns:a16="http://schemas.microsoft.com/office/drawing/2014/main" id="{11B62D3E-7F6C-4E85-B131-68BF9726DCC1}"/>
                  </a:ext>
                </a:extLst>
              </p14:cNvPr>
              <p14:cNvContentPartPr/>
              <p14:nvPr/>
            </p14:nvContentPartPr>
            <p14:xfrm>
              <a:off x="12045360" y="6339600"/>
              <a:ext cx="360" cy="360"/>
            </p14:xfrm>
          </p:contentPart>
        </mc:Choice>
        <mc:Fallback>
          <p:pic>
            <p:nvPicPr>
              <p:cNvPr id="92" name="Encre 91">
                <a:extLst>
                  <a:ext uri="{FF2B5EF4-FFF2-40B4-BE49-F238E27FC236}">
                    <a16:creationId xmlns:a16="http://schemas.microsoft.com/office/drawing/2014/main" id="{11B62D3E-7F6C-4E85-B131-68BF9726DCC1}"/>
                  </a:ext>
                </a:extLst>
              </p:cNvPr>
              <p:cNvPicPr/>
              <p:nvPr/>
            </p:nvPicPr>
            <p:blipFill>
              <a:blip r:embed="rId136"/>
              <a:stretch>
                <a:fillRect/>
              </a:stretch>
            </p:blipFill>
            <p:spPr>
              <a:xfrm>
                <a:off x="11982720" y="62769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7">
            <p14:nvContentPartPr>
              <p14:cNvPr id="102" name="Encre 101">
                <a:extLst>
                  <a:ext uri="{FF2B5EF4-FFF2-40B4-BE49-F238E27FC236}">
                    <a16:creationId xmlns:a16="http://schemas.microsoft.com/office/drawing/2014/main" id="{6EB2915B-7A52-46B6-8C7C-7E1EB12A4B2A}"/>
                  </a:ext>
                </a:extLst>
              </p14:cNvPr>
              <p14:cNvContentPartPr/>
              <p14:nvPr/>
            </p14:nvContentPartPr>
            <p14:xfrm>
              <a:off x="4315800" y="2145600"/>
              <a:ext cx="360" cy="360"/>
            </p14:xfrm>
          </p:contentPart>
        </mc:Choice>
        <mc:Fallback>
          <p:pic>
            <p:nvPicPr>
              <p:cNvPr id="102" name="Encre 101">
                <a:extLst>
                  <a:ext uri="{FF2B5EF4-FFF2-40B4-BE49-F238E27FC236}">
                    <a16:creationId xmlns:a16="http://schemas.microsoft.com/office/drawing/2014/main" id="{6EB2915B-7A52-46B6-8C7C-7E1EB12A4B2A}"/>
                  </a:ext>
                </a:extLst>
              </p:cNvPr>
              <p:cNvPicPr/>
              <p:nvPr/>
            </p:nvPicPr>
            <p:blipFill>
              <a:blip r:embed="rId138"/>
              <a:stretch>
                <a:fillRect/>
              </a:stretch>
            </p:blipFill>
            <p:spPr>
              <a:xfrm>
                <a:off x="4252800" y="20829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9">
            <p14:nvContentPartPr>
              <p14:cNvPr id="103" name="Encre 102">
                <a:extLst>
                  <a:ext uri="{FF2B5EF4-FFF2-40B4-BE49-F238E27FC236}">
                    <a16:creationId xmlns:a16="http://schemas.microsoft.com/office/drawing/2014/main" id="{4110B6FD-A726-48E7-A5B2-3258707A9776}"/>
                  </a:ext>
                </a:extLst>
              </p14:cNvPr>
              <p14:cNvContentPartPr/>
              <p14:nvPr/>
            </p14:nvContentPartPr>
            <p14:xfrm>
              <a:off x="3060120" y="1694520"/>
              <a:ext cx="360" cy="360"/>
            </p14:xfrm>
          </p:contentPart>
        </mc:Choice>
        <mc:Fallback>
          <p:pic>
            <p:nvPicPr>
              <p:cNvPr id="103" name="Encre 102">
                <a:extLst>
                  <a:ext uri="{FF2B5EF4-FFF2-40B4-BE49-F238E27FC236}">
                    <a16:creationId xmlns:a16="http://schemas.microsoft.com/office/drawing/2014/main" id="{4110B6FD-A726-48E7-A5B2-3258707A9776}"/>
                  </a:ext>
                </a:extLst>
              </p:cNvPr>
              <p:cNvPicPr/>
              <p:nvPr/>
            </p:nvPicPr>
            <p:blipFill>
              <a:blip r:embed="rId140"/>
              <a:stretch>
                <a:fillRect/>
              </a:stretch>
            </p:blipFill>
            <p:spPr>
              <a:xfrm>
                <a:off x="2997120" y="16315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1">
            <p14:nvContentPartPr>
              <p14:cNvPr id="104" name="Encre 103">
                <a:extLst>
                  <a:ext uri="{FF2B5EF4-FFF2-40B4-BE49-F238E27FC236}">
                    <a16:creationId xmlns:a16="http://schemas.microsoft.com/office/drawing/2014/main" id="{ADA5C013-05D3-42AE-B69D-C409CF438458}"/>
                  </a:ext>
                </a:extLst>
              </p14:cNvPr>
              <p14:cNvContentPartPr/>
              <p14:nvPr/>
            </p14:nvContentPartPr>
            <p14:xfrm>
              <a:off x="1304400" y="1645920"/>
              <a:ext cx="360" cy="360"/>
            </p14:xfrm>
          </p:contentPart>
        </mc:Choice>
        <mc:Fallback>
          <p:pic>
            <p:nvPicPr>
              <p:cNvPr id="104" name="Encre 103">
                <a:extLst>
                  <a:ext uri="{FF2B5EF4-FFF2-40B4-BE49-F238E27FC236}">
                    <a16:creationId xmlns:a16="http://schemas.microsoft.com/office/drawing/2014/main" id="{ADA5C013-05D3-42AE-B69D-C409CF438458}"/>
                  </a:ext>
                </a:extLst>
              </p:cNvPr>
              <p:cNvPicPr/>
              <p:nvPr/>
            </p:nvPicPr>
            <p:blipFill>
              <a:blip r:embed="rId142"/>
              <a:stretch>
                <a:fillRect/>
              </a:stretch>
            </p:blipFill>
            <p:spPr>
              <a:xfrm>
                <a:off x="1241400" y="15829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3">
            <p14:nvContentPartPr>
              <p14:cNvPr id="105" name="Encre 104">
                <a:extLst>
                  <a:ext uri="{FF2B5EF4-FFF2-40B4-BE49-F238E27FC236}">
                    <a16:creationId xmlns:a16="http://schemas.microsoft.com/office/drawing/2014/main" id="{B366AA4B-6CC5-4D4B-AD3F-8B15543E732B}"/>
                  </a:ext>
                </a:extLst>
              </p14:cNvPr>
              <p14:cNvContentPartPr/>
              <p14:nvPr/>
            </p14:nvContentPartPr>
            <p14:xfrm>
              <a:off x="1304400" y="2584440"/>
              <a:ext cx="360" cy="360"/>
            </p14:xfrm>
          </p:contentPart>
        </mc:Choice>
        <mc:Fallback>
          <p:pic>
            <p:nvPicPr>
              <p:cNvPr id="105" name="Encre 104">
                <a:extLst>
                  <a:ext uri="{FF2B5EF4-FFF2-40B4-BE49-F238E27FC236}">
                    <a16:creationId xmlns:a16="http://schemas.microsoft.com/office/drawing/2014/main" id="{B366AA4B-6CC5-4D4B-AD3F-8B15543E732B}"/>
                  </a:ext>
                </a:extLst>
              </p:cNvPr>
              <p:cNvPicPr/>
              <p:nvPr/>
            </p:nvPicPr>
            <p:blipFill>
              <a:blip r:embed="rId144"/>
              <a:stretch>
                <a:fillRect/>
              </a:stretch>
            </p:blipFill>
            <p:spPr>
              <a:xfrm>
                <a:off x="1241400" y="25218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5">
            <p14:nvContentPartPr>
              <p14:cNvPr id="106" name="Encre 105">
                <a:extLst>
                  <a:ext uri="{FF2B5EF4-FFF2-40B4-BE49-F238E27FC236}">
                    <a16:creationId xmlns:a16="http://schemas.microsoft.com/office/drawing/2014/main" id="{C8BC896E-657F-4E70-B942-E503B1312849}"/>
                  </a:ext>
                </a:extLst>
              </p14:cNvPr>
              <p14:cNvContentPartPr/>
              <p14:nvPr/>
            </p14:nvContentPartPr>
            <p14:xfrm>
              <a:off x="5193480" y="2999160"/>
              <a:ext cx="360" cy="360"/>
            </p14:xfrm>
          </p:contentPart>
        </mc:Choice>
        <mc:Fallback>
          <p:pic>
            <p:nvPicPr>
              <p:cNvPr id="106" name="Encre 105">
                <a:extLst>
                  <a:ext uri="{FF2B5EF4-FFF2-40B4-BE49-F238E27FC236}">
                    <a16:creationId xmlns:a16="http://schemas.microsoft.com/office/drawing/2014/main" id="{C8BC896E-657F-4E70-B942-E503B1312849}"/>
                  </a:ext>
                </a:extLst>
              </p:cNvPr>
              <p:cNvPicPr/>
              <p:nvPr/>
            </p:nvPicPr>
            <p:blipFill>
              <a:blip r:embed="rId146"/>
              <a:stretch>
                <a:fillRect/>
              </a:stretch>
            </p:blipFill>
            <p:spPr>
              <a:xfrm>
                <a:off x="5130840" y="29361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7">
            <p14:nvContentPartPr>
              <p14:cNvPr id="107" name="Encre 106">
                <a:extLst>
                  <a:ext uri="{FF2B5EF4-FFF2-40B4-BE49-F238E27FC236}">
                    <a16:creationId xmlns:a16="http://schemas.microsoft.com/office/drawing/2014/main" id="{F58C091F-E4AD-44BD-AD79-356CA7AD951F}"/>
                  </a:ext>
                </a:extLst>
              </p14:cNvPr>
              <p14:cNvContentPartPr/>
              <p14:nvPr/>
            </p14:nvContentPartPr>
            <p14:xfrm>
              <a:off x="6973680" y="2133360"/>
              <a:ext cx="360" cy="360"/>
            </p14:xfrm>
          </p:contentPart>
        </mc:Choice>
        <mc:Fallback>
          <p:pic>
            <p:nvPicPr>
              <p:cNvPr id="107" name="Encre 106">
                <a:extLst>
                  <a:ext uri="{FF2B5EF4-FFF2-40B4-BE49-F238E27FC236}">
                    <a16:creationId xmlns:a16="http://schemas.microsoft.com/office/drawing/2014/main" id="{F58C091F-E4AD-44BD-AD79-356CA7AD951F}"/>
                  </a:ext>
                </a:extLst>
              </p:cNvPr>
              <p:cNvPicPr/>
              <p:nvPr/>
            </p:nvPicPr>
            <p:blipFill>
              <a:blip r:embed="rId148"/>
              <a:stretch>
                <a:fillRect/>
              </a:stretch>
            </p:blipFill>
            <p:spPr>
              <a:xfrm>
                <a:off x="6910680" y="20707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9">
            <p14:nvContentPartPr>
              <p14:cNvPr id="108" name="Encre 107">
                <a:extLst>
                  <a:ext uri="{FF2B5EF4-FFF2-40B4-BE49-F238E27FC236}">
                    <a16:creationId xmlns:a16="http://schemas.microsoft.com/office/drawing/2014/main" id="{2949E8C6-E0DB-4FAE-85BA-5E45F0E2AADC}"/>
                  </a:ext>
                </a:extLst>
              </p14:cNvPr>
              <p14:cNvContentPartPr/>
              <p14:nvPr/>
            </p14:nvContentPartPr>
            <p14:xfrm>
              <a:off x="6924720" y="1255680"/>
              <a:ext cx="360" cy="360"/>
            </p14:xfrm>
          </p:contentPart>
        </mc:Choice>
        <mc:Fallback>
          <p:pic>
            <p:nvPicPr>
              <p:cNvPr id="108" name="Encre 107">
                <a:extLst>
                  <a:ext uri="{FF2B5EF4-FFF2-40B4-BE49-F238E27FC236}">
                    <a16:creationId xmlns:a16="http://schemas.microsoft.com/office/drawing/2014/main" id="{2949E8C6-E0DB-4FAE-85BA-5E45F0E2AADC}"/>
                  </a:ext>
                </a:extLst>
              </p:cNvPr>
              <p:cNvPicPr/>
              <p:nvPr/>
            </p:nvPicPr>
            <p:blipFill>
              <a:blip r:embed="rId150"/>
              <a:stretch>
                <a:fillRect/>
              </a:stretch>
            </p:blipFill>
            <p:spPr>
              <a:xfrm>
                <a:off x="6862080" y="11926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1">
            <p14:nvContentPartPr>
              <p14:cNvPr id="109" name="Encre 108">
                <a:extLst>
                  <a:ext uri="{FF2B5EF4-FFF2-40B4-BE49-F238E27FC236}">
                    <a16:creationId xmlns:a16="http://schemas.microsoft.com/office/drawing/2014/main" id="{EA2E9159-D196-4CCE-A87C-C3DA1DE46436}"/>
                  </a:ext>
                </a:extLst>
              </p14:cNvPr>
              <p14:cNvContentPartPr/>
              <p14:nvPr/>
            </p14:nvContentPartPr>
            <p14:xfrm>
              <a:off x="9546240" y="414360"/>
              <a:ext cx="360" cy="360"/>
            </p14:xfrm>
          </p:contentPart>
        </mc:Choice>
        <mc:Fallback>
          <p:pic>
            <p:nvPicPr>
              <p:cNvPr id="109" name="Encre 108">
                <a:extLst>
                  <a:ext uri="{FF2B5EF4-FFF2-40B4-BE49-F238E27FC236}">
                    <a16:creationId xmlns:a16="http://schemas.microsoft.com/office/drawing/2014/main" id="{EA2E9159-D196-4CCE-A87C-C3DA1DE46436}"/>
                  </a:ext>
                </a:extLst>
              </p:cNvPr>
              <p:cNvPicPr/>
              <p:nvPr/>
            </p:nvPicPr>
            <p:blipFill>
              <a:blip r:embed="rId152"/>
              <a:stretch>
                <a:fillRect/>
              </a:stretch>
            </p:blipFill>
            <p:spPr>
              <a:xfrm>
                <a:off x="9483240" y="3513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3">
            <p14:nvContentPartPr>
              <p14:cNvPr id="110" name="Encre 109">
                <a:extLst>
                  <a:ext uri="{FF2B5EF4-FFF2-40B4-BE49-F238E27FC236}">
                    <a16:creationId xmlns:a16="http://schemas.microsoft.com/office/drawing/2014/main" id="{89A8D1E3-E71C-466F-A804-B9F7869D5A8D}"/>
                  </a:ext>
                </a:extLst>
              </p14:cNvPr>
              <p14:cNvContentPartPr/>
              <p14:nvPr/>
            </p14:nvContentPartPr>
            <p14:xfrm>
              <a:off x="10399440" y="3828240"/>
              <a:ext cx="360" cy="360"/>
            </p14:xfrm>
          </p:contentPart>
        </mc:Choice>
        <mc:Fallback>
          <p:pic>
            <p:nvPicPr>
              <p:cNvPr id="110" name="Encre 109">
                <a:extLst>
                  <a:ext uri="{FF2B5EF4-FFF2-40B4-BE49-F238E27FC236}">
                    <a16:creationId xmlns:a16="http://schemas.microsoft.com/office/drawing/2014/main" id="{89A8D1E3-E71C-466F-A804-B9F7869D5A8D}"/>
                  </a:ext>
                </a:extLst>
              </p:cNvPr>
              <p:cNvPicPr/>
              <p:nvPr/>
            </p:nvPicPr>
            <p:blipFill>
              <a:blip r:embed="rId154"/>
              <a:stretch>
                <a:fillRect/>
              </a:stretch>
            </p:blipFill>
            <p:spPr>
              <a:xfrm>
                <a:off x="10336800" y="37652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5">
            <p14:nvContentPartPr>
              <p14:cNvPr id="111" name="Encre 110">
                <a:extLst>
                  <a:ext uri="{FF2B5EF4-FFF2-40B4-BE49-F238E27FC236}">
                    <a16:creationId xmlns:a16="http://schemas.microsoft.com/office/drawing/2014/main" id="{EDFACCF9-0246-4FD5-B459-B89413E70AA9}"/>
                  </a:ext>
                </a:extLst>
              </p14:cNvPr>
              <p14:cNvContentPartPr/>
              <p14:nvPr/>
            </p14:nvContentPartPr>
            <p14:xfrm>
              <a:off x="8107680" y="1426320"/>
              <a:ext cx="360" cy="360"/>
            </p14:xfrm>
          </p:contentPart>
        </mc:Choice>
        <mc:Fallback>
          <p:pic>
            <p:nvPicPr>
              <p:cNvPr id="111" name="Encre 110">
                <a:extLst>
                  <a:ext uri="{FF2B5EF4-FFF2-40B4-BE49-F238E27FC236}">
                    <a16:creationId xmlns:a16="http://schemas.microsoft.com/office/drawing/2014/main" id="{EDFACCF9-0246-4FD5-B459-B89413E70AA9}"/>
                  </a:ext>
                </a:extLst>
              </p:cNvPr>
              <p:cNvPicPr/>
              <p:nvPr/>
            </p:nvPicPr>
            <p:blipFill>
              <a:blip r:embed="rId156"/>
              <a:stretch>
                <a:fillRect/>
              </a:stretch>
            </p:blipFill>
            <p:spPr>
              <a:xfrm>
                <a:off x="8044680" y="13633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7">
            <p14:nvContentPartPr>
              <p14:cNvPr id="112" name="Encre 111">
                <a:extLst>
                  <a:ext uri="{FF2B5EF4-FFF2-40B4-BE49-F238E27FC236}">
                    <a16:creationId xmlns:a16="http://schemas.microsoft.com/office/drawing/2014/main" id="{A5790D0E-0031-4F94-BC02-5463EF397194}"/>
                  </a:ext>
                </a:extLst>
              </p14:cNvPr>
              <p14:cNvContentPartPr/>
              <p14:nvPr/>
            </p14:nvContentPartPr>
            <p14:xfrm>
              <a:off x="8083200" y="1743120"/>
              <a:ext cx="360" cy="360"/>
            </p14:xfrm>
          </p:contentPart>
        </mc:Choice>
        <mc:Fallback>
          <p:pic>
            <p:nvPicPr>
              <p:cNvPr id="112" name="Encre 111">
                <a:extLst>
                  <a:ext uri="{FF2B5EF4-FFF2-40B4-BE49-F238E27FC236}">
                    <a16:creationId xmlns:a16="http://schemas.microsoft.com/office/drawing/2014/main" id="{A5790D0E-0031-4F94-BC02-5463EF397194}"/>
                  </a:ext>
                </a:extLst>
              </p:cNvPr>
              <p:cNvPicPr/>
              <p:nvPr/>
            </p:nvPicPr>
            <p:blipFill>
              <a:blip r:embed="rId158"/>
              <a:stretch>
                <a:fillRect/>
              </a:stretch>
            </p:blipFill>
            <p:spPr>
              <a:xfrm>
                <a:off x="8020200" y="16804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9">
            <p14:nvContentPartPr>
              <p14:cNvPr id="113" name="Encre 112">
                <a:extLst>
                  <a:ext uri="{FF2B5EF4-FFF2-40B4-BE49-F238E27FC236}">
                    <a16:creationId xmlns:a16="http://schemas.microsoft.com/office/drawing/2014/main" id="{C17CF013-73B9-40DE-A8F5-B32400DA3FE9}"/>
                  </a:ext>
                </a:extLst>
              </p14:cNvPr>
              <p14:cNvContentPartPr/>
              <p14:nvPr/>
            </p14:nvContentPartPr>
            <p14:xfrm>
              <a:off x="8095440" y="2523600"/>
              <a:ext cx="360" cy="360"/>
            </p14:xfrm>
          </p:contentPart>
        </mc:Choice>
        <mc:Fallback>
          <p:pic>
            <p:nvPicPr>
              <p:cNvPr id="113" name="Encre 112">
                <a:extLst>
                  <a:ext uri="{FF2B5EF4-FFF2-40B4-BE49-F238E27FC236}">
                    <a16:creationId xmlns:a16="http://schemas.microsoft.com/office/drawing/2014/main" id="{C17CF013-73B9-40DE-A8F5-B32400DA3FE9}"/>
                  </a:ext>
                </a:extLst>
              </p:cNvPr>
              <p:cNvPicPr/>
              <p:nvPr/>
            </p:nvPicPr>
            <p:blipFill>
              <a:blip r:embed="rId160"/>
              <a:stretch>
                <a:fillRect/>
              </a:stretch>
            </p:blipFill>
            <p:spPr>
              <a:xfrm>
                <a:off x="8032440" y="24606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1">
            <p14:nvContentPartPr>
              <p14:cNvPr id="114" name="Encre 113">
                <a:extLst>
                  <a:ext uri="{FF2B5EF4-FFF2-40B4-BE49-F238E27FC236}">
                    <a16:creationId xmlns:a16="http://schemas.microsoft.com/office/drawing/2014/main" id="{4C80C558-506C-4173-95A1-2258C531787A}"/>
                  </a:ext>
                </a:extLst>
              </p14:cNvPr>
              <p14:cNvContentPartPr/>
              <p14:nvPr/>
            </p14:nvContentPartPr>
            <p14:xfrm>
              <a:off x="8095440" y="2816280"/>
              <a:ext cx="360" cy="360"/>
            </p14:xfrm>
          </p:contentPart>
        </mc:Choice>
        <mc:Fallback>
          <p:pic>
            <p:nvPicPr>
              <p:cNvPr id="114" name="Encre 113">
                <a:extLst>
                  <a:ext uri="{FF2B5EF4-FFF2-40B4-BE49-F238E27FC236}">
                    <a16:creationId xmlns:a16="http://schemas.microsoft.com/office/drawing/2014/main" id="{4C80C558-506C-4173-95A1-2258C531787A}"/>
                  </a:ext>
                </a:extLst>
              </p:cNvPr>
              <p:cNvPicPr/>
              <p:nvPr/>
            </p:nvPicPr>
            <p:blipFill>
              <a:blip r:embed="rId162"/>
              <a:stretch>
                <a:fillRect/>
              </a:stretch>
            </p:blipFill>
            <p:spPr>
              <a:xfrm>
                <a:off x="8032440" y="27532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3">
            <p14:nvContentPartPr>
              <p14:cNvPr id="115" name="Encre 114">
                <a:extLst>
                  <a:ext uri="{FF2B5EF4-FFF2-40B4-BE49-F238E27FC236}">
                    <a16:creationId xmlns:a16="http://schemas.microsoft.com/office/drawing/2014/main" id="{15A2F2E5-2642-428F-893A-3D9315252202}"/>
                  </a:ext>
                </a:extLst>
              </p14:cNvPr>
              <p14:cNvContentPartPr/>
              <p14:nvPr/>
            </p14:nvContentPartPr>
            <p14:xfrm>
              <a:off x="8083200" y="3096720"/>
              <a:ext cx="360" cy="360"/>
            </p14:xfrm>
          </p:contentPart>
        </mc:Choice>
        <mc:Fallback>
          <p:pic>
            <p:nvPicPr>
              <p:cNvPr id="115" name="Encre 114">
                <a:extLst>
                  <a:ext uri="{FF2B5EF4-FFF2-40B4-BE49-F238E27FC236}">
                    <a16:creationId xmlns:a16="http://schemas.microsoft.com/office/drawing/2014/main" id="{15A2F2E5-2642-428F-893A-3D9315252202}"/>
                  </a:ext>
                </a:extLst>
              </p:cNvPr>
              <p:cNvPicPr/>
              <p:nvPr/>
            </p:nvPicPr>
            <p:blipFill>
              <a:blip r:embed="rId164"/>
              <a:stretch>
                <a:fillRect/>
              </a:stretch>
            </p:blipFill>
            <p:spPr>
              <a:xfrm>
                <a:off x="8020200" y="30337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5">
            <p14:nvContentPartPr>
              <p14:cNvPr id="116" name="Encre 115">
                <a:extLst>
                  <a:ext uri="{FF2B5EF4-FFF2-40B4-BE49-F238E27FC236}">
                    <a16:creationId xmlns:a16="http://schemas.microsoft.com/office/drawing/2014/main" id="{F419F54F-C7EC-45AC-923D-5B37AAABC2C3}"/>
                  </a:ext>
                </a:extLst>
              </p14:cNvPr>
              <p14:cNvContentPartPr/>
              <p14:nvPr/>
            </p14:nvContentPartPr>
            <p14:xfrm>
              <a:off x="8095440" y="3389040"/>
              <a:ext cx="360" cy="360"/>
            </p14:xfrm>
          </p:contentPart>
        </mc:Choice>
        <mc:Fallback>
          <p:pic>
            <p:nvPicPr>
              <p:cNvPr id="116" name="Encre 115">
                <a:extLst>
                  <a:ext uri="{FF2B5EF4-FFF2-40B4-BE49-F238E27FC236}">
                    <a16:creationId xmlns:a16="http://schemas.microsoft.com/office/drawing/2014/main" id="{F419F54F-C7EC-45AC-923D-5B37AAABC2C3}"/>
                  </a:ext>
                </a:extLst>
              </p:cNvPr>
              <p:cNvPicPr/>
              <p:nvPr/>
            </p:nvPicPr>
            <p:blipFill>
              <a:blip r:embed="rId166"/>
              <a:stretch>
                <a:fillRect/>
              </a:stretch>
            </p:blipFill>
            <p:spPr>
              <a:xfrm>
                <a:off x="8032440" y="33264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7">
            <p14:nvContentPartPr>
              <p14:cNvPr id="117" name="Encre 116">
                <a:extLst>
                  <a:ext uri="{FF2B5EF4-FFF2-40B4-BE49-F238E27FC236}">
                    <a16:creationId xmlns:a16="http://schemas.microsoft.com/office/drawing/2014/main" id="{CA512EB7-AA2D-434B-ADED-E5CA45E0F9F2}"/>
                  </a:ext>
                </a:extLst>
              </p14:cNvPr>
              <p14:cNvContentPartPr/>
              <p14:nvPr/>
            </p14:nvContentPartPr>
            <p14:xfrm>
              <a:off x="11679600" y="816840"/>
              <a:ext cx="360" cy="360"/>
            </p14:xfrm>
          </p:contentPart>
        </mc:Choice>
        <mc:Fallback>
          <p:pic>
            <p:nvPicPr>
              <p:cNvPr id="117" name="Encre 116">
                <a:extLst>
                  <a:ext uri="{FF2B5EF4-FFF2-40B4-BE49-F238E27FC236}">
                    <a16:creationId xmlns:a16="http://schemas.microsoft.com/office/drawing/2014/main" id="{CA512EB7-AA2D-434B-ADED-E5CA45E0F9F2}"/>
                  </a:ext>
                </a:extLst>
              </p:cNvPr>
              <p:cNvPicPr/>
              <p:nvPr/>
            </p:nvPicPr>
            <p:blipFill>
              <a:blip r:embed="rId168"/>
              <a:stretch>
                <a:fillRect/>
              </a:stretch>
            </p:blipFill>
            <p:spPr>
              <a:xfrm>
                <a:off x="11616960" y="7538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9">
            <p14:nvContentPartPr>
              <p14:cNvPr id="118" name="Encre 117">
                <a:extLst>
                  <a:ext uri="{FF2B5EF4-FFF2-40B4-BE49-F238E27FC236}">
                    <a16:creationId xmlns:a16="http://schemas.microsoft.com/office/drawing/2014/main" id="{D6796F99-2491-41AC-BD77-402BBB696524}"/>
                  </a:ext>
                </a:extLst>
              </p14:cNvPr>
              <p14:cNvContentPartPr/>
              <p14:nvPr/>
            </p14:nvContentPartPr>
            <p14:xfrm>
              <a:off x="1743240" y="3913560"/>
              <a:ext cx="360" cy="360"/>
            </p14:xfrm>
          </p:contentPart>
        </mc:Choice>
        <mc:Fallback>
          <p:pic>
            <p:nvPicPr>
              <p:cNvPr id="118" name="Encre 117">
                <a:extLst>
                  <a:ext uri="{FF2B5EF4-FFF2-40B4-BE49-F238E27FC236}">
                    <a16:creationId xmlns:a16="http://schemas.microsoft.com/office/drawing/2014/main" id="{D6796F99-2491-41AC-BD77-402BBB696524}"/>
                  </a:ext>
                </a:extLst>
              </p:cNvPr>
              <p:cNvPicPr/>
              <p:nvPr/>
            </p:nvPicPr>
            <p:blipFill>
              <a:blip r:embed="rId170"/>
              <a:stretch>
                <a:fillRect/>
              </a:stretch>
            </p:blipFill>
            <p:spPr>
              <a:xfrm>
                <a:off x="1680600" y="38505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1">
            <p14:nvContentPartPr>
              <p14:cNvPr id="119" name="Encre 118">
                <a:extLst>
                  <a:ext uri="{FF2B5EF4-FFF2-40B4-BE49-F238E27FC236}">
                    <a16:creationId xmlns:a16="http://schemas.microsoft.com/office/drawing/2014/main" id="{743894CC-9926-471E-B32A-B9A936840810}"/>
                  </a:ext>
                </a:extLst>
              </p14:cNvPr>
              <p14:cNvContentPartPr/>
              <p14:nvPr/>
            </p14:nvContentPartPr>
            <p14:xfrm>
              <a:off x="5181600" y="3889080"/>
              <a:ext cx="360" cy="360"/>
            </p14:xfrm>
          </p:contentPart>
        </mc:Choice>
        <mc:Fallback>
          <p:pic>
            <p:nvPicPr>
              <p:cNvPr id="119" name="Encre 118">
                <a:extLst>
                  <a:ext uri="{FF2B5EF4-FFF2-40B4-BE49-F238E27FC236}">
                    <a16:creationId xmlns:a16="http://schemas.microsoft.com/office/drawing/2014/main" id="{743894CC-9926-471E-B32A-B9A936840810}"/>
                  </a:ext>
                </a:extLst>
              </p:cNvPr>
              <p:cNvPicPr/>
              <p:nvPr/>
            </p:nvPicPr>
            <p:blipFill>
              <a:blip r:embed="rId172"/>
              <a:stretch>
                <a:fillRect/>
              </a:stretch>
            </p:blipFill>
            <p:spPr>
              <a:xfrm>
                <a:off x="5118600" y="38260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3">
            <p14:nvContentPartPr>
              <p14:cNvPr id="120" name="Encre 119">
                <a:extLst>
                  <a:ext uri="{FF2B5EF4-FFF2-40B4-BE49-F238E27FC236}">
                    <a16:creationId xmlns:a16="http://schemas.microsoft.com/office/drawing/2014/main" id="{1DC39EC3-28E8-46B2-9EA4-3A2C7DB3316E}"/>
                  </a:ext>
                </a:extLst>
              </p14:cNvPr>
              <p14:cNvContentPartPr/>
              <p14:nvPr/>
            </p14:nvContentPartPr>
            <p14:xfrm>
              <a:off x="1718760" y="402120"/>
              <a:ext cx="360" cy="360"/>
            </p14:xfrm>
          </p:contentPart>
        </mc:Choice>
        <mc:Fallback>
          <p:pic>
            <p:nvPicPr>
              <p:cNvPr id="120" name="Encre 119">
                <a:extLst>
                  <a:ext uri="{FF2B5EF4-FFF2-40B4-BE49-F238E27FC236}">
                    <a16:creationId xmlns:a16="http://schemas.microsoft.com/office/drawing/2014/main" id="{1DC39EC3-28E8-46B2-9EA4-3A2C7DB3316E}"/>
                  </a:ext>
                </a:extLst>
              </p:cNvPr>
              <p:cNvPicPr/>
              <p:nvPr/>
            </p:nvPicPr>
            <p:blipFill>
              <a:blip r:embed="rId174"/>
              <a:stretch>
                <a:fillRect/>
              </a:stretch>
            </p:blipFill>
            <p:spPr>
              <a:xfrm>
                <a:off x="1656120" y="3394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5">
            <p14:nvContentPartPr>
              <p14:cNvPr id="121" name="Encre 120">
                <a:extLst>
                  <a:ext uri="{FF2B5EF4-FFF2-40B4-BE49-F238E27FC236}">
                    <a16:creationId xmlns:a16="http://schemas.microsoft.com/office/drawing/2014/main" id="{C24B66CE-9EBF-4CAA-8252-56EEE2155733}"/>
                  </a:ext>
                </a:extLst>
              </p14:cNvPr>
              <p14:cNvContentPartPr/>
              <p14:nvPr/>
            </p14:nvContentPartPr>
            <p14:xfrm>
              <a:off x="1718760" y="1231200"/>
              <a:ext cx="360" cy="360"/>
            </p14:xfrm>
          </p:contentPart>
        </mc:Choice>
        <mc:Fallback>
          <p:pic>
            <p:nvPicPr>
              <p:cNvPr id="121" name="Encre 120">
                <a:extLst>
                  <a:ext uri="{FF2B5EF4-FFF2-40B4-BE49-F238E27FC236}">
                    <a16:creationId xmlns:a16="http://schemas.microsoft.com/office/drawing/2014/main" id="{C24B66CE-9EBF-4CAA-8252-56EEE2155733}"/>
                  </a:ext>
                </a:extLst>
              </p:cNvPr>
              <p:cNvPicPr/>
              <p:nvPr/>
            </p:nvPicPr>
            <p:blipFill>
              <a:blip r:embed="rId176"/>
              <a:stretch>
                <a:fillRect/>
              </a:stretch>
            </p:blipFill>
            <p:spPr>
              <a:xfrm>
                <a:off x="1656120" y="11685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7">
            <p14:nvContentPartPr>
              <p14:cNvPr id="122" name="Encre 121">
                <a:extLst>
                  <a:ext uri="{FF2B5EF4-FFF2-40B4-BE49-F238E27FC236}">
                    <a16:creationId xmlns:a16="http://schemas.microsoft.com/office/drawing/2014/main" id="{C5F90399-F324-4EEA-A537-B9130715422A}"/>
                  </a:ext>
                </a:extLst>
              </p14:cNvPr>
              <p14:cNvContentPartPr/>
              <p14:nvPr/>
            </p14:nvContentPartPr>
            <p14:xfrm>
              <a:off x="3462240" y="1231200"/>
              <a:ext cx="360" cy="360"/>
            </p14:xfrm>
          </p:contentPart>
        </mc:Choice>
        <mc:Fallback>
          <p:pic>
            <p:nvPicPr>
              <p:cNvPr id="122" name="Encre 121">
                <a:extLst>
                  <a:ext uri="{FF2B5EF4-FFF2-40B4-BE49-F238E27FC236}">
                    <a16:creationId xmlns:a16="http://schemas.microsoft.com/office/drawing/2014/main" id="{C5F90399-F324-4EEA-A537-B9130715422A}"/>
                  </a:ext>
                </a:extLst>
              </p:cNvPr>
              <p:cNvPicPr/>
              <p:nvPr/>
            </p:nvPicPr>
            <p:blipFill>
              <a:blip r:embed="rId178"/>
              <a:stretch>
                <a:fillRect/>
              </a:stretch>
            </p:blipFill>
            <p:spPr>
              <a:xfrm>
                <a:off x="3399600" y="11685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9">
            <p14:nvContentPartPr>
              <p14:cNvPr id="123" name="Encre 122">
                <a:extLst>
                  <a:ext uri="{FF2B5EF4-FFF2-40B4-BE49-F238E27FC236}">
                    <a16:creationId xmlns:a16="http://schemas.microsoft.com/office/drawing/2014/main" id="{67F5EDBB-35BB-42A2-9553-E5C04DBFEC91}"/>
                  </a:ext>
                </a:extLst>
              </p14:cNvPr>
              <p14:cNvContentPartPr/>
              <p14:nvPr/>
            </p14:nvContentPartPr>
            <p14:xfrm>
              <a:off x="11753040" y="3438000"/>
              <a:ext cx="360" cy="360"/>
            </p14:xfrm>
          </p:contentPart>
        </mc:Choice>
        <mc:Fallback>
          <p:pic>
            <p:nvPicPr>
              <p:cNvPr id="123" name="Encre 122">
                <a:extLst>
                  <a:ext uri="{FF2B5EF4-FFF2-40B4-BE49-F238E27FC236}">
                    <a16:creationId xmlns:a16="http://schemas.microsoft.com/office/drawing/2014/main" id="{67F5EDBB-35BB-42A2-9553-E5C04DBFEC91}"/>
                  </a:ext>
                </a:extLst>
              </p:cNvPr>
              <p:cNvPicPr/>
              <p:nvPr/>
            </p:nvPicPr>
            <p:blipFill>
              <a:blip r:embed="rId180"/>
              <a:stretch>
                <a:fillRect/>
              </a:stretch>
            </p:blipFill>
            <p:spPr>
              <a:xfrm>
                <a:off x="11690040" y="33750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81">
            <p14:nvContentPartPr>
              <p14:cNvPr id="124" name="Encre 123">
                <a:extLst>
                  <a:ext uri="{FF2B5EF4-FFF2-40B4-BE49-F238E27FC236}">
                    <a16:creationId xmlns:a16="http://schemas.microsoft.com/office/drawing/2014/main" id="{31779A9E-0B56-4773-B01D-2E4E5B6AE404}"/>
                  </a:ext>
                </a:extLst>
              </p14:cNvPr>
              <p14:cNvContentPartPr/>
              <p14:nvPr/>
            </p14:nvContentPartPr>
            <p14:xfrm>
              <a:off x="10399440" y="377640"/>
              <a:ext cx="360" cy="360"/>
            </p14:xfrm>
          </p:contentPart>
        </mc:Choice>
        <mc:Fallback>
          <p:pic>
            <p:nvPicPr>
              <p:cNvPr id="124" name="Encre 123">
                <a:extLst>
                  <a:ext uri="{FF2B5EF4-FFF2-40B4-BE49-F238E27FC236}">
                    <a16:creationId xmlns:a16="http://schemas.microsoft.com/office/drawing/2014/main" id="{31779A9E-0B56-4773-B01D-2E4E5B6AE404}"/>
                  </a:ext>
                </a:extLst>
              </p:cNvPr>
              <p:cNvPicPr/>
              <p:nvPr/>
            </p:nvPicPr>
            <p:blipFill>
              <a:blip r:embed="rId182"/>
              <a:stretch>
                <a:fillRect/>
              </a:stretch>
            </p:blipFill>
            <p:spPr>
              <a:xfrm>
                <a:off x="10336800" y="3150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83">
            <p14:nvContentPartPr>
              <p14:cNvPr id="125" name="Encre 124">
                <a:extLst>
                  <a:ext uri="{FF2B5EF4-FFF2-40B4-BE49-F238E27FC236}">
                    <a16:creationId xmlns:a16="http://schemas.microsoft.com/office/drawing/2014/main" id="{AEC39437-221F-4F8A-B919-0C64DE65A02D}"/>
                  </a:ext>
                </a:extLst>
              </p14:cNvPr>
              <p14:cNvContentPartPr/>
              <p14:nvPr/>
            </p14:nvContentPartPr>
            <p14:xfrm>
              <a:off x="5644560" y="4315680"/>
              <a:ext cx="360" cy="360"/>
            </p14:xfrm>
          </p:contentPart>
        </mc:Choice>
        <mc:Fallback>
          <p:pic>
            <p:nvPicPr>
              <p:cNvPr id="125" name="Encre 124">
                <a:extLst>
                  <a:ext uri="{FF2B5EF4-FFF2-40B4-BE49-F238E27FC236}">
                    <a16:creationId xmlns:a16="http://schemas.microsoft.com/office/drawing/2014/main" id="{AEC39437-221F-4F8A-B919-0C64DE65A02D}"/>
                  </a:ext>
                </a:extLst>
              </p:cNvPr>
              <p:cNvPicPr/>
              <p:nvPr/>
            </p:nvPicPr>
            <p:blipFill>
              <a:blip r:embed="rId184"/>
              <a:stretch>
                <a:fillRect/>
              </a:stretch>
            </p:blipFill>
            <p:spPr>
              <a:xfrm>
                <a:off x="5581920" y="42530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85">
            <p14:nvContentPartPr>
              <p14:cNvPr id="126" name="Encre 125">
                <a:extLst>
                  <a:ext uri="{FF2B5EF4-FFF2-40B4-BE49-F238E27FC236}">
                    <a16:creationId xmlns:a16="http://schemas.microsoft.com/office/drawing/2014/main" id="{01482E60-407A-415C-8447-876626B63219}"/>
                  </a:ext>
                </a:extLst>
              </p14:cNvPr>
              <p14:cNvContentPartPr/>
              <p14:nvPr/>
            </p14:nvContentPartPr>
            <p14:xfrm>
              <a:off x="2791920" y="-109800"/>
              <a:ext cx="360" cy="360"/>
            </p14:xfrm>
          </p:contentPart>
        </mc:Choice>
        <mc:Fallback>
          <p:pic>
            <p:nvPicPr>
              <p:cNvPr id="126" name="Encre 125">
                <a:extLst>
                  <a:ext uri="{FF2B5EF4-FFF2-40B4-BE49-F238E27FC236}">
                    <a16:creationId xmlns:a16="http://schemas.microsoft.com/office/drawing/2014/main" id="{01482E60-407A-415C-8447-876626B63219}"/>
                  </a:ext>
                </a:extLst>
              </p:cNvPr>
              <p:cNvPicPr/>
              <p:nvPr/>
            </p:nvPicPr>
            <p:blipFill>
              <a:blip r:embed="rId186"/>
              <a:stretch>
                <a:fillRect/>
              </a:stretch>
            </p:blipFill>
            <p:spPr>
              <a:xfrm>
                <a:off x="2728920" y="-1728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87">
            <p14:nvContentPartPr>
              <p14:cNvPr id="127" name="Encre 126">
                <a:extLst>
                  <a:ext uri="{FF2B5EF4-FFF2-40B4-BE49-F238E27FC236}">
                    <a16:creationId xmlns:a16="http://schemas.microsoft.com/office/drawing/2014/main" id="{D47DCF3F-AE66-4545-B7DE-E1A87E905557}"/>
                  </a:ext>
                </a:extLst>
              </p14:cNvPr>
              <p14:cNvContentPartPr/>
              <p14:nvPr/>
            </p14:nvContentPartPr>
            <p14:xfrm>
              <a:off x="2596800" y="2998992"/>
              <a:ext cx="360" cy="360"/>
            </p14:xfrm>
          </p:contentPart>
        </mc:Choice>
        <mc:Fallback>
          <p:pic>
            <p:nvPicPr>
              <p:cNvPr id="127" name="Encre 126">
                <a:extLst>
                  <a:ext uri="{FF2B5EF4-FFF2-40B4-BE49-F238E27FC236}">
                    <a16:creationId xmlns:a16="http://schemas.microsoft.com/office/drawing/2014/main" id="{D47DCF3F-AE66-4545-B7DE-E1A87E905557}"/>
                  </a:ext>
                </a:extLst>
              </p:cNvPr>
              <p:cNvPicPr/>
              <p:nvPr/>
            </p:nvPicPr>
            <p:blipFill>
              <a:blip r:embed="rId188"/>
              <a:stretch>
                <a:fillRect/>
              </a:stretch>
            </p:blipFill>
            <p:spPr>
              <a:xfrm>
                <a:off x="2533800" y="2936352"/>
                <a:ext cx="126000" cy="126000"/>
              </a:xfrm>
              <a:prstGeom prst="rect">
                <a:avLst/>
              </a:prstGeom>
            </p:spPr>
          </p:pic>
        </mc:Fallback>
      </mc:AlternateContent>
    </p:spTree>
    <p:extLst>
      <p:ext uri="{BB962C8B-B14F-4D97-AF65-F5344CB8AC3E}">
        <p14:creationId xmlns:p14="http://schemas.microsoft.com/office/powerpoint/2010/main" val="1913742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r>
              <a:rPr lang="fr-CH" sz="3200" dirty="0">
                <a:solidFill>
                  <a:schemeClr val="bg1"/>
                </a:solidFill>
                <a:latin typeface="Calibri" panose="020F0502020204030204" pitchFamily="34" charset="0"/>
              </a:rPr>
              <a:t> Une pratique construite au fil de l’expérience</a:t>
            </a:r>
            <a:endParaRPr lang="fr-FR" sz="3200" dirty="0">
              <a:solidFill>
                <a:schemeClr val="bg1"/>
              </a:solidFill>
              <a:latin typeface="Calibri" panose="020F0502020204030204" pitchFamily="34" charset="0"/>
            </a:endParaRPr>
          </a:p>
        </p:txBody>
      </p:sp>
      <p:sp>
        <p:nvSpPr>
          <p:cNvPr id="3" name="Espace réservé du contenu 2">
            <a:extLst>
              <a:ext uri="{FF2B5EF4-FFF2-40B4-BE49-F238E27FC236}">
                <a16:creationId xmlns:a16="http://schemas.microsoft.com/office/drawing/2014/main" id="{98B248B3-B1E4-477F-BE27-97FAD49875DC}"/>
              </a:ext>
            </a:extLst>
          </p:cNvPr>
          <p:cNvSpPr>
            <a:spLocks noGrp="1"/>
          </p:cNvSpPr>
          <p:nvPr>
            <p:ph idx="1"/>
          </p:nvPr>
        </p:nvSpPr>
        <p:spPr>
          <a:xfrm>
            <a:off x="1755647" y="2286000"/>
            <a:ext cx="8168641" cy="2903517"/>
          </a:xfrm>
          <a:ln w="19050">
            <a:solidFill>
              <a:srgbClr val="0099CC"/>
            </a:solidFill>
          </a:ln>
        </p:spPr>
        <p:txBody>
          <a:bodyPr>
            <a:normAutofit/>
          </a:bodyPr>
          <a:lstStyle/>
          <a:p>
            <a:pPr algn="ctr">
              <a:lnSpc>
                <a:spcPct val="150000"/>
              </a:lnSpc>
            </a:pPr>
            <a:endParaRPr lang="fr-CH" dirty="0"/>
          </a:p>
          <a:p>
            <a:pPr algn="ctr">
              <a:lnSpc>
                <a:spcPct val="150000"/>
              </a:lnSpc>
            </a:pPr>
            <a:r>
              <a:rPr lang="fr-CH" dirty="0">
                <a:solidFill>
                  <a:schemeClr val="accent5">
                    <a:lumMod val="60000"/>
                    <a:lumOff val="40000"/>
                  </a:schemeClr>
                </a:solidFill>
              </a:rPr>
              <a:t>«</a:t>
            </a:r>
            <a:r>
              <a:rPr lang="fr-CH" i="1" dirty="0">
                <a:solidFill>
                  <a:schemeClr val="accent5">
                    <a:lumMod val="60000"/>
                    <a:lumOff val="40000"/>
                  </a:schemeClr>
                </a:solidFill>
              </a:rPr>
              <a:t>La manière dont je construis la relation avec les parents est certes le fruit de mes connaissances théoriques, mais surtout des essais tentés au fur et à mesure de mes années d’expérience» </a:t>
            </a:r>
          </a:p>
          <a:p>
            <a:pPr marL="0" indent="0">
              <a:lnSpc>
                <a:spcPct val="150000"/>
              </a:lnSpc>
              <a:buNone/>
            </a:pPr>
            <a:endParaRPr lang="fr-FR" dirty="0"/>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10</a:t>
            </a:fld>
            <a:endParaRPr lang="en-US" dirty="0"/>
          </a:p>
        </p:txBody>
      </p:sp>
    </p:spTree>
    <p:extLst>
      <p:ext uri="{BB962C8B-B14F-4D97-AF65-F5344CB8AC3E}">
        <p14:creationId xmlns:p14="http://schemas.microsoft.com/office/powerpoint/2010/main" val="3842999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tint val="95000"/>
            <a:shade val="85000"/>
            <a:satMod val="125000"/>
          </a:schemeClr>
        </a:solidFill>
        <a:effectLst/>
      </p:bgPr>
    </p:bg>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rPr>
              <a:t>«Détails vus mais non remarqués» </a:t>
            </a:r>
            <a:r>
              <a:rPr lang="fr-CH" sz="1600" dirty="0">
                <a:solidFill>
                  <a:schemeClr val="bg1"/>
                </a:solidFill>
                <a:latin typeface="Calibri" panose="020F0502020204030204" pitchFamily="34" charset="0"/>
              </a:rPr>
              <a:t>(</a:t>
            </a:r>
            <a:r>
              <a:rPr lang="fr-CH" sz="1200" dirty="0" err="1">
                <a:solidFill>
                  <a:schemeClr val="bg1"/>
                </a:solidFill>
                <a:latin typeface="Calibri" panose="020F0502020204030204" pitchFamily="34" charset="0"/>
              </a:rPr>
              <a:t>garfinkel</a:t>
            </a:r>
            <a:r>
              <a:rPr lang="fr-CH" sz="1200" dirty="0">
                <a:solidFill>
                  <a:schemeClr val="bg1"/>
                </a:solidFill>
                <a:latin typeface="Calibri" panose="020F0502020204030204" pitchFamily="34" charset="0"/>
              </a:rPr>
              <a:t>, 1967</a:t>
            </a:r>
            <a:r>
              <a:rPr lang="fr-CH" sz="1600" dirty="0">
                <a:solidFill>
                  <a:schemeClr val="bg1"/>
                </a:solidFill>
                <a:latin typeface="Calibri" panose="020F0502020204030204" pitchFamily="34" charset="0"/>
              </a:rPr>
              <a:t>)</a:t>
            </a:r>
            <a:endParaRPr lang="fr-FR" sz="1600" dirty="0">
              <a:solidFill>
                <a:schemeClr val="bg1"/>
              </a:solidFill>
              <a:latin typeface="Calibri" panose="020F0502020204030204" pitchFamily="34" charset="0"/>
            </a:endParaRPr>
          </a:p>
        </p:txBody>
      </p:sp>
      <p:pic>
        <p:nvPicPr>
          <p:cNvPr id="2" name="Espace réservé du contenu 1">
            <a:extLst>
              <a:ext uri="{FF2B5EF4-FFF2-40B4-BE49-F238E27FC236}">
                <a16:creationId xmlns:a16="http://schemas.microsoft.com/office/drawing/2014/main" id="{60ABFECA-EBC8-43BE-BC2A-087B7D147E1A}"/>
              </a:ext>
            </a:extLst>
          </p:cNvPr>
          <p:cNvPicPr>
            <a:picLocks noGrp="1" noChangeAspect="1"/>
          </p:cNvPicPr>
          <p:nvPr>
            <p:ph sz="half" idx="1"/>
          </p:nvPr>
        </p:nvPicPr>
        <p:blipFill rotWithShape="1">
          <a:blip r:embed="rId3"/>
          <a:srcRect l="2629" t="3605" r="3708" b="4630"/>
          <a:stretch/>
        </p:blipFill>
        <p:spPr>
          <a:xfrm>
            <a:off x="1024128" y="2287824"/>
            <a:ext cx="6743405" cy="3528000"/>
          </a:xfrm>
          <a:prstGeom prst="rect">
            <a:avLst/>
          </a:prstGeom>
          <a:ln w="19050">
            <a:solidFill>
              <a:srgbClr val="0070C0"/>
            </a:solidFill>
          </a:ln>
        </p:spPr>
      </p:pic>
      <p:sp>
        <p:nvSpPr>
          <p:cNvPr id="21" name="Espace réservé du contenu 20">
            <a:extLst>
              <a:ext uri="{FF2B5EF4-FFF2-40B4-BE49-F238E27FC236}">
                <a16:creationId xmlns:a16="http://schemas.microsoft.com/office/drawing/2014/main" id="{E49F2A1B-9355-4087-8027-E79C7EEDCEA3}"/>
              </a:ext>
            </a:extLst>
          </p:cNvPr>
          <p:cNvSpPr>
            <a:spLocks noGrp="1"/>
          </p:cNvSpPr>
          <p:nvPr>
            <p:ph sz="half" idx="2"/>
          </p:nvPr>
        </p:nvSpPr>
        <p:spPr>
          <a:xfrm>
            <a:off x="7900416" y="2287824"/>
            <a:ext cx="2731008" cy="3730992"/>
          </a:xfrm>
          <a:solidFill>
            <a:schemeClr val="tx2">
              <a:lumMod val="25000"/>
            </a:schemeClr>
          </a:solidFill>
          <a:ln>
            <a:solidFill>
              <a:srgbClr val="00B0F0"/>
            </a:solidFill>
          </a:ln>
          <a:scene3d>
            <a:camera prst="perspectiveBelow"/>
            <a:lightRig rig="threePt" dir="t"/>
          </a:scene3d>
        </p:spPr>
        <p:txBody>
          <a:bodyPr/>
          <a:lstStyle/>
          <a:p>
            <a:pPr algn="ctr"/>
            <a:r>
              <a:rPr lang="fr-CH" dirty="0">
                <a:latin typeface="Calibri" panose="020F0502020204030204" pitchFamily="34" charset="0"/>
                <a:cs typeface="Calibri" panose="020F0502020204030204" pitchFamily="34" charset="0"/>
              </a:rPr>
              <a:t>L’art des petits détails</a:t>
            </a:r>
          </a:p>
          <a:p>
            <a:pPr algn="ctr"/>
            <a:endParaRPr lang="fr-CH" dirty="0">
              <a:latin typeface="Calibri" panose="020F0502020204030204" pitchFamily="34" charset="0"/>
              <a:cs typeface="Calibri" panose="020F0502020204030204" pitchFamily="34" charset="0"/>
            </a:endParaRPr>
          </a:p>
          <a:p>
            <a:pPr algn="ctr"/>
            <a:r>
              <a:rPr lang="fr-CH" i="1" dirty="0">
                <a:latin typeface="Calibri" panose="020F0502020204030204" pitchFamily="34" charset="0"/>
                <a:cs typeface="Calibri" panose="020F0502020204030204" pitchFamily="34" charset="0"/>
              </a:rPr>
              <a:t>«ces petits détails mis bout à bout font un soutien immense pour les parents»</a:t>
            </a:r>
            <a:endParaRPr lang="fr-FR" i="1" dirty="0">
              <a:latin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016A41C8-D340-40CF-839D-D0A7B516D958}"/>
              </a:ext>
            </a:extLst>
          </p:cNvPr>
          <p:cNvSpPr txBox="1"/>
          <p:nvPr/>
        </p:nvSpPr>
        <p:spPr>
          <a:xfrm>
            <a:off x="1024128" y="6018816"/>
            <a:ext cx="2842915" cy="230832"/>
          </a:xfrm>
          <a:prstGeom prst="rect">
            <a:avLst/>
          </a:prstGeom>
          <a:noFill/>
        </p:spPr>
        <p:txBody>
          <a:bodyPr wrap="square" rtlCol="0">
            <a:spAutoFit/>
          </a:bodyPr>
          <a:lstStyle/>
          <a:p>
            <a:r>
              <a:rPr lang="fr-FR" sz="900" dirty="0"/>
              <a:t>Gaston </a:t>
            </a:r>
            <a:r>
              <a:rPr lang="fr-FR" sz="900" dirty="0" err="1"/>
              <a:t>Lagaffe</a:t>
            </a:r>
            <a:endParaRPr lang="fr-FR" sz="900" dirty="0"/>
          </a:p>
        </p:txBody>
      </p:sp>
      <p:sp>
        <p:nvSpPr>
          <p:cNvPr id="3" name="Espace réservé du numéro de diapositive 2"/>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93997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1000"/>
                                        <p:tgtEl>
                                          <p:spTgt spid="21">
                                            <p:bg/>
                                          </p:spTgt>
                                        </p:tgtEl>
                                      </p:cBhvr>
                                    </p:animEffect>
                                    <p:anim calcmode="lin" valueType="num">
                                      <p:cBhvr>
                                        <p:cTn id="15" dur="1000" fill="hold"/>
                                        <p:tgtEl>
                                          <p:spTgt spid="21">
                                            <p:bg/>
                                          </p:spTgt>
                                        </p:tgtEl>
                                        <p:attrNameLst>
                                          <p:attrName>ppt_x</p:attrName>
                                        </p:attrNameLst>
                                      </p:cBhvr>
                                      <p:tavLst>
                                        <p:tav tm="0">
                                          <p:val>
                                            <p:strVal val="#ppt_x"/>
                                          </p:val>
                                        </p:tav>
                                        <p:tav tm="100000">
                                          <p:val>
                                            <p:strVal val="#ppt_x"/>
                                          </p:val>
                                        </p:tav>
                                      </p:tavLst>
                                    </p:anim>
                                    <p:anim calcmode="lin" valueType="num">
                                      <p:cBhvr>
                                        <p:cTn id="16" dur="1000" fill="hold"/>
                                        <p:tgtEl>
                                          <p:spTgt spid="21">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fade">
                                      <p:cBhvr>
                                        <p:cTn id="28" dur="1000"/>
                                        <p:tgtEl>
                                          <p:spTgt spid="21">
                                            <p:txEl>
                                              <p:pRg st="2" end="2"/>
                                            </p:txEl>
                                          </p:spTgt>
                                        </p:tgtEl>
                                      </p:cBhvr>
                                    </p:animEffect>
                                    <p:anim calcmode="lin" valueType="num">
                                      <p:cBhvr>
                                        <p:cTn id="29"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0631D1-95F6-44A9-A43C-1C2E63AA294E}"/>
              </a:ext>
            </a:extLst>
          </p:cNvPr>
          <p:cNvSpPr>
            <a:spLocks noGrp="1"/>
          </p:cNvSpPr>
          <p:nvPr>
            <p:ph type="ctrTitle"/>
          </p:nvPr>
        </p:nvSpPr>
        <p:spPr>
          <a:xfrm>
            <a:off x="0" y="1897379"/>
            <a:ext cx="6657535" cy="2720341"/>
          </a:xfrm>
          <a:solidFill>
            <a:schemeClr val="tx2">
              <a:lumMod val="75000"/>
            </a:schemeClr>
          </a:solidFill>
          <a:ln>
            <a:solidFill>
              <a:schemeClr val="bg2">
                <a:lumMod val="50000"/>
              </a:schemeClr>
            </a:solidFill>
          </a:ln>
        </p:spPr>
        <p:txBody>
          <a:bodyPr>
            <a:normAutofit/>
          </a:bodyPr>
          <a:lstStyle/>
          <a:p>
            <a:pPr algn="ctr"/>
            <a:r>
              <a:rPr lang="fr-CH" sz="4000" dirty="0">
                <a:solidFill>
                  <a:schemeClr val="bg1"/>
                </a:solidFill>
                <a:latin typeface="Calibri" panose="020F0502020204030204" pitchFamily="34" charset="0"/>
                <a:cs typeface="Calibri" panose="020F0502020204030204" pitchFamily="34" charset="0"/>
              </a:rPr>
              <a:t> Une Construction réciproque dans le sens professionnels -parents</a:t>
            </a:r>
            <a:endParaRPr lang="fr-FR" sz="4000" dirty="0">
              <a:solidFill>
                <a:schemeClr val="bg1"/>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4">
            <a:extLst>
              <a:ext uri="{BEBA8EAE-BF5A-486C-A8C5-ECC9F3942E4B}">
                <a14:imgProps xmlns:a14="http://schemas.microsoft.com/office/drawing/2010/main">
                  <a14:imgLayer r:embed="rId5">
                    <a14:imgEffect>
                      <a14:sharpenSoften amount="64000"/>
                    </a14:imgEffect>
                    <a14:imgEffect>
                      <a14:brightnessContrast bright="17000"/>
                    </a14:imgEffect>
                  </a14:imgLayer>
                </a14:imgProps>
              </a:ext>
            </a:extLst>
          </a:blip>
          <a:stretch>
            <a:fillRect/>
          </a:stretch>
        </p:blipFill>
        <p:spPr>
          <a:xfrm rot="240000">
            <a:off x="6276382" y="-33360"/>
            <a:ext cx="2520000" cy="7965520"/>
          </a:xfrm>
          <a:prstGeom prst="rect">
            <a:avLst/>
          </a:prstGeom>
          <a:effectLst>
            <a:glow rad="101600">
              <a:srgbClr val="00B0F0">
                <a:alpha val="46000"/>
              </a:srgbClr>
            </a:glow>
            <a:outerShdw blurRad="50800" dist="38100" dir="2700000" algn="tl" rotWithShape="0">
              <a:srgbClr val="00B0F0">
                <a:alpha val="40000"/>
              </a:srgbClr>
            </a:outerShdw>
          </a:effectLst>
          <a:scene3d>
            <a:camera prst="orthographicFront"/>
            <a:lightRig rig="freezing" dir="t"/>
          </a:scene3d>
        </p:spPr>
      </p:pic>
      <p:pic>
        <p:nvPicPr>
          <p:cNvPr id="5" name="Image 4"/>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Effect>
                      <a14:colorTemperature colorTemp="3803"/>
                    </a14:imgEffect>
                    <a14:imgEffect>
                      <a14:saturation sat="157000"/>
                    </a14:imgEffect>
                    <a14:imgEffect>
                      <a14:brightnessContrast bright="-1000" contrast="-45000"/>
                    </a14:imgEffect>
                  </a14:imgLayer>
                </a14:imgProps>
              </a:ext>
            </a:extLst>
          </a:blip>
          <a:stretch>
            <a:fillRect/>
          </a:stretch>
        </p:blipFill>
        <p:spPr>
          <a:xfrm>
            <a:off x="5884068" y="3931500"/>
            <a:ext cx="10681118" cy="5078408"/>
          </a:xfrm>
          <a:prstGeom prst="rect">
            <a:avLst/>
          </a:prstGeom>
          <a:effectLst>
            <a:glow rad="482600">
              <a:srgbClr val="91B1BD">
                <a:alpha val="53000"/>
              </a:srgbClr>
            </a:glow>
            <a:outerShdw blurRad="571500" dist="50800" dir="5400000" algn="ctr" rotWithShape="0">
              <a:schemeClr val="accent1">
                <a:alpha val="20000"/>
              </a:schemeClr>
            </a:outerShdw>
            <a:reflection blurRad="6350" stA="52000" endA="300" endPos="35000" dir="5400000" sy="-100000" algn="bl" rotWithShape="0"/>
            <a:softEdge rad="12700"/>
          </a:effectLst>
        </p:spPr>
      </p:pic>
      <p:pic>
        <p:nvPicPr>
          <p:cNvPr id="6" name="Image 5"/>
          <p:cNvPicPr>
            <a:picLocks noChangeAspect="1"/>
          </p:cNvPicPr>
          <p:nvPr/>
        </p:nvPicPr>
        <p:blipFill>
          <a:blip r:embed="rId8">
            <a:extLst>
              <a:ext uri="{BEBA8EAE-BF5A-486C-A8C5-ECC9F3942E4B}">
                <a14:imgProps xmlns:a14="http://schemas.microsoft.com/office/drawing/2010/main">
                  <a14:imgLayer r:embed="rId9">
                    <a14:imgEffect>
                      <a14:brightnessContrast bright="18000"/>
                    </a14:imgEffect>
                  </a14:imgLayer>
                </a14:imgProps>
              </a:ext>
            </a:extLst>
          </a:blip>
          <a:stretch>
            <a:fillRect/>
          </a:stretch>
        </p:blipFill>
        <p:spPr>
          <a:xfrm rot="-240000">
            <a:off x="9158494" y="0"/>
            <a:ext cx="3456000" cy="7380709"/>
          </a:xfrm>
          <a:prstGeom prst="rect">
            <a:avLst/>
          </a:prstGeom>
          <a:effectLst>
            <a:glow rad="139700">
              <a:schemeClr val="accent5">
                <a:satMod val="175000"/>
                <a:alpha val="40000"/>
              </a:schemeClr>
            </a:glow>
            <a:outerShdw blurRad="76200" dir="13500000" sy="23000" kx="1200000" algn="br" rotWithShape="0">
              <a:prstClr val="black">
                <a:alpha val="20000"/>
              </a:prstClr>
            </a:outerShdw>
          </a:effectLst>
        </p:spPr>
      </p:pic>
      <p:sp>
        <p:nvSpPr>
          <p:cNvPr id="7" name="Espace réservé du numéro de diapositive 6"/>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11234112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xfrm>
            <a:off x="1024128" y="471509"/>
            <a:ext cx="9265920" cy="1616371"/>
          </a:xfrm>
          <a:solidFill>
            <a:schemeClr val="tx2">
              <a:lumMod val="75000"/>
            </a:schemeClr>
          </a:solidFill>
        </p:spPr>
        <p:txBody>
          <a:bodyPr>
            <a:normAutofit/>
          </a:bodyPr>
          <a:lstStyle/>
          <a:p>
            <a:pPr algn="ctr"/>
            <a:r>
              <a:rPr lang="fr-FR" sz="3200" dirty="0">
                <a:solidFill>
                  <a:schemeClr val="bg1"/>
                </a:solidFill>
                <a:latin typeface="Calibri" panose="020F0502020204030204" pitchFamily="34" charset="0"/>
              </a:rPr>
              <a:t>Le contexte normatif de la responsabilité</a:t>
            </a:r>
          </a:p>
        </p:txBody>
      </p:sp>
      <p:sp>
        <p:nvSpPr>
          <p:cNvPr id="10" name="Espace réservé du texte 9"/>
          <p:cNvSpPr>
            <a:spLocks noGrp="1"/>
          </p:cNvSpPr>
          <p:nvPr>
            <p:ph type="body" sz="half" idx="2"/>
          </p:nvPr>
        </p:nvSpPr>
        <p:spPr>
          <a:xfrm>
            <a:off x="3294821" y="2650348"/>
            <a:ext cx="4389120" cy="3015534"/>
          </a:xfrm>
          <a:solidFill>
            <a:schemeClr val="accent1">
              <a:lumMod val="60000"/>
              <a:lumOff val="40000"/>
            </a:schemeClr>
          </a:solidFill>
          <a:ln w="38100">
            <a:solidFill>
              <a:schemeClr val="accent5">
                <a:lumMod val="75000"/>
              </a:schemeClr>
            </a:solidFill>
          </a:ln>
        </p:spPr>
        <p:txBody>
          <a:bodyPr>
            <a:normAutofit fontScale="92500" lnSpcReduction="10000"/>
          </a:bodyPr>
          <a:lstStyle/>
          <a:p>
            <a:pPr>
              <a:buClr>
                <a:schemeClr val="tx2">
                  <a:lumMod val="75000"/>
                </a:schemeClr>
              </a:buClr>
            </a:pPr>
            <a:r>
              <a:rPr lang="fr-FR" sz="2200" dirty="0">
                <a:solidFill>
                  <a:schemeClr val="bg1"/>
                </a:solidFill>
              </a:rPr>
              <a:t>Des savoirs experts et des spécialistes de l’éducation familiale</a:t>
            </a:r>
          </a:p>
          <a:p>
            <a:pPr>
              <a:buClr>
                <a:schemeClr val="tx2">
                  <a:lumMod val="75000"/>
                </a:schemeClr>
              </a:buClr>
            </a:pPr>
            <a:r>
              <a:rPr lang="fr-FR" sz="2200" dirty="0">
                <a:solidFill>
                  <a:schemeClr val="bg1"/>
                </a:solidFill>
                <a:cs typeface="Times New Roman" panose="02020603050405020304" pitchFamily="18" charset="0"/>
              </a:rPr>
              <a:t>                           ▼</a:t>
            </a:r>
            <a:endParaRPr lang="fr-CH" sz="2200" dirty="0">
              <a:solidFill>
                <a:schemeClr val="bg1"/>
              </a:solidFill>
            </a:endParaRPr>
          </a:p>
          <a:p>
            <a:pPr algn="just">
              <a:buClr>
                <a:schemeClr val="tx2">
                  <a:lumMod val="75000"/>
                </a:schemeClr>
              </a:buClr>
            </a:pPr>
            <a:r>
              <a:rPr lang="fr-FR" sz="2200" dirty="0">
                <a:solidFill>
                  <a:schemeClr val="bg1"/>
                </a:solidFill>
              </a:rPr>
              <a:t>Des prescriptions sociales (parfois contradictoires entre elles) définissent la bonne manière d’éduquer</a:t>
            </a:r>
            <a:endParaRPr lang="fr-CH" sz="2200" dirty="0">
              <a:solidFill>
                <a:schemeClr val="bg1"/>
              </a:solidFill>
            </a:endParaRPr>
          </a:p>
          <a:p>
            <a:pPr algn="ctr">
              <a:buClr>
                <a:srgbClr val="FF0000"/>
              </a:buClr>
              <a:buFont typeface="Wingdings" panose="05000000000000000000" pitchFamily="2" charset="2"/>
              <a:buChar char="Ø"/>
            </a:pPr>
            <a:r>
              <a:rPr lang="fr-CH" sz="2200" dirty="0">
                <a:solidFill>
                  <a:schemeClr val="bg1"/>
                </a:solidFill>
              </a:rPr>
              <a:t> suscitent de l’anxiété et la peur d’échouer</a:t>
            </a:r>
          </a:p>
          <a:p>
            <a:endParaRPr lang="fr-FR" dirty="0"/>
          </a:p>
          <a:p>
            <a:endParaRPr lang="fr-CH" dirty="0"/>
          </a:p>
        </p:txBody>
      </p:sp>
      <p:sp>
        <p:nvSpPr>
          <p:cNvPr id="3" name="Espace réservé du numéro de diapositive 2"/>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3024003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D9789-2240-41DE-A87D-586CA48A7E9B}"/>
              </a:ext>
            </a:extLst>
          </p:cNvPr>
          <p:cNvSpPr>
            <a:spLocks noGrp="1"/>
          </p:cNvSpPr>
          <p:nvPr>
            <p:ph type="title"/>
          </p:nvPr>
        </p:nvSpPr>
        <p:spPr>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cs typeface="Calibri" panose="020F0502020204030204" pitchFamily="34" charset="0"/>
              </a:rPr>
              <a:t>Singularisation de l’action</a:t>
            </a:r>
            <a:endParaRPr lang="fr-FR" sz="3200" dirty="0">
              <a:solidFill>
                <a:schemeClr val="bg1"/>
              </a:solidFill>
              <a:latin typeface="Calibri" panose="020F0502020204030204" pitchFamily="34" charset="0"/>
              <a:cs typeface="Calibri" panose="020F0502020204030204" pitchFamily="34" charset="0"/>
            </a:endParaRPr>
          </a:p>
        </p:txBody>
      </p:sp>
      <p:sp>
        <p:nvSpPr>
          <p:cNvPr id="10" name="Espace réservé du contenu 9">
            <a:extLst>
              <a:ext uri="{FF2B5EF4-FFF2-40B4-BE49-F238E27FC236}">
                <a16:creationId xmlns:a16="http://schemas.microsoft.com/office/drawing/2014/main" id="{6722D4CA-C84E-49A5-9CCF-7BDC948E536F}"/>
              </a:ext>
            </a:extLst>
          </p:cNvPr>
          <p:cNvSpPr>
            <a:spLocks noGrp="1"/>
          </p:cNvSpPr>
          <p:nvPr>
            <p:ph idx="1"/>
          </p:nvPr>
        </p:nvSpPr>
        <p:spPr>
          <a:xfrm>
            <a:off x="1024128" y="2286000"/>
            <a:ext cx="9720073" cy="3907536"/>
          </a:xfrm>
        </p:spPr>
        <p:txBody>
          <a:bodyPr/>
          <a:lstStyle/>
          <a:p>
            <a:pPr marL="0" indent="0" algn="ctr">
              <a:buNone/>
            </a:pPr>
            <a:endParaRPr lang="fr-CH" i="1" dirty="0"/>
          </a:p>
          <a:p>
            <a:pPr algn="ctr">
              <a:buClr>
                <a:srgbClr val="FF0000"/>
              </a:buClr>
              <a:buFont typeface="Wingdings" panose="05000000000000000000" pitchFamily="2" charset="2"/>
              <a:buChar char="v"/>
            </a:pPr>
            <a:r>
              <a:rPr lang="fr-CH" sz="2800" i="1" dirty="0">
                <a:solidFill>
                  <a:srgbClr val="FFC000"/>
                </a:solidFill>
              </a:rPr>
              <a:t>«Le temps que l’on prend même quand on n’en a pas»</a:t>
            </a:r>
          </a:p>
          <a:p>
            <a:pPr marL="0" indent="0" algn="ctr">
              <a:buNone/>
            </a:pPr>
            <a:endParaRPr lang="fr-CH" sz="2800" i="1" dirty="0">
              <a:solidFill>
                <a:srgbClr val="FFC000"/>
              </a:solidFill>
            </a:endParaRPr>
          </a:p>
          <a:p>
            <a:pPr marL="0" indent="0" algn="ctr">
              <a:buNone/>
            </a:pPr>
            <a:endParaRPr lang="fr-CH" sz="2800" i="1" dirty="0">
              <a:solidFill>
                <a:srgbClr val="FFC000"/>
              </a:solidFill>
            </a:endParaRPr>
          </a:p>
          <a:p>
            <a:pPr algn="ctr">
              <a:buClr>
                <a:srgbClr val="FF0000"/>
              </a:buClr>
              <a:buFont typeface="Wingdings" panose="05000000000000000000" pitchFamily="2" charset="2"/>
              <a:buChar char="v"/>
            </a:pPr>
            <a:r>
              <a:rPr lang="fr-CH" sz="2800" i="1" dirty="0">
                <a:solidFill>
                  <a:srgbClr val="FFC000"/>
                </a:solidFill>
              </a:rPr>
              <a:t>«Les questions qu’on se pose au moment du rush au lieu d’appliquer des règles toutes faites qui selon moi abîmeraient la relation»</a:t>
            </a:r>
            <a:endParaRPr lang="fr-FR" sz="2800" i="1" dirty="0">
              <a:solidFill>
                <a:srgbClr val="FFC000"/>
              </a:solidFill>
            </a:endParaRPr>
          </a:p>
        </p:txBody>
      </p:sp>
      <p:sp>
        <p:nvSpPr>
          <p:cNvPr id="5" name="Espace réservé du numéro de diapositive 4">
            <a:extLst>
              <a:ext uri="{FF2B5EF4-FFF2-40B4-BE49-F238E27FC236}">
                <a16:creationId xmlns:a16="http://schemas.microsoft.com/office/drawing/2014/main" id="{046EB0F7-F886-4D83-AA77-6910D463F0CD}"/>
              </a:ext>
            </a:extLst>
          </p:cNvPr>
          <p:cNvSpPr>
            <a:spLocks noGrp="1"/>
          </p:cNvSpPr>
          <p:nvPr>
            <p:ph type="sldNum" sz="quarter" idx="12"/>
          </p:nvPr>
        </p:nvSpPr>
        <p:spPr/>
        <p:txBody>
          <a:bodyPr/>
          <a:lstStyle/>
          <a:p>
            <a:fld id="{4FAB73BC-B049-4115-A692-8D63A059BFB8}" type="slidenum">
              <a:rPr lang="en-US" smtClean="0"/>
              <a:t>14</a:t>
            </a:fld>
            <a:endParaRPr lang="en-US" dirty="0"/>
          </a:p>
        </p:txBody>
      </p:sp>
    </p:spTree>
    <p:extLst>
      <p:ext uri="{BB962C8B-B14F-4D97-AF65-F5344CB8AC3E}">
        <p14:creationId xmlns:p14="http://schemas.microsoft.com/office/powerpoint/2010/main" val="3324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4" end="4"/>
                                            </p:txEl>
                                          </p:spTgt>
                                        </p:tgtEl>
                                        <p:attrNameLst>
                                          <p:attrName>style.visibility</p:attrName>
                                        </p:attrNameLst>
                                      </p:cBhvr>
                                      <p:to>
                                        <p:strVal val="visible"/>
                                      </p:to>
                                    </p:set>
                                    <p:animEffect transition="in" filter="fade">
                                      <p:cBhvr>
                                        <p:cTn id="14" dur="1000"/>
                                        <p:tgtEl>
                                          <p:spTgt spid="10">
                                            <p:txEl>
                                              <p:pRg st="4" end="4"/>
                                            </p:txEl>
                                          </p:spTgt>
                                        </p:tgtEl>
                                      </p:cBhvr>
                                    </p:animEffect>
                                    <p:anim calcmode="lin" valueType="num">
                                      <p:cBhvr>
                                        <p:cTn id="1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rPr>
              <a:t>TACTIQUES de (re)qualification sociale</a:t>
            </a:r>
            <a:endParaRPr lang="fr-FR" sz="3200" dirty="0">
              <a:solidFill>
                <a:schemeClr val="bg1"/>
              </a:solidFill>
              <a:latin typeface="Calibri" panose="020F0502020204030204" pitchFamily="34" charset="0"/>
            </a:endParaRPr>
          </a:p>
        </p:txBody>
      </p:sp>
      <p:sp>
        <p:nvSpPr>
          <p:cNvPr id="8" name="Espace réservé du contenu 7">
            <a:extLst>
              <a:ext uri="{FF2B5EF4-FFF2-40B4-BE49-F238E27FC236}">
                <a16:creationId xmlns:a16="http://schemas.microsoft.com/office/drawing/2014/main" id="{34A1ACCD-0019-4148-B704-E66D04ECE5EB}"/>
              </a:ext>
            </a:extLst>
          </p:cNvPr>
          <p:cNvSpPr>
            <a:spLocks noGrp="1"/>
          </p:cNvSpPr>
          <p:nvPr>
            <p:ph sz="half" idx="2"/>
          </p:nvPr>
        </p:nvSpPr>
        <p:spPr>
          <a:xfrm>
            <a:off x="4319016" y="2339143"/>
            <a:ext cx="2743200" cy="4032250"/>
          </a:xfrm>
          <a:solidFill>
            <a:schemeClr val="accent1">
              <a:lumMod val="75000"/>
            </a:schemeClr>
          </a:solidFill>
          <a:ln w="38100">
            <a:solidFill>
              <a:schemeClr val="tx2">
                <a:lumMod val="75000"/>
              </a:schemeClr>
            </a:solidFill>
          </a:ln>
        </p:spPr>
        <p:txBody>
          <a:bodyPr>
            <a:normAutofit/>
          </a:bodyPr>
          <a:lstStyle/>
          <a:p>
            <a:pPr marL="0" indent="0" algn="ctr">
              <a:buClr>
                <a:srgbClr val="FF0000"/>
              </a:buClr>
              <a:buNone/>
            </a:pPr>
            <a:endParaRPr lang="fr-CH" dirty="0"/>
          </a:p>
          <a:p>
            <a:pPr marL="0" indent="0" algn="ctr">
              <a:buClr>
                <a:srgbClr val="FF0000"/>
              </a:buClr>
              <a:buNone/>
            </a:pPr>
            <a:r>
              <a:rPr lang="fr-CH" dirty="0"/>
              <a:t>«Vous êtes de supers parents»</a:t>
            </a:r>
          </a:p>
          <a:p>
            <a:pPr>
              <a:buClr>
                <a:srgbClr val="FF0000"/>
              </a:buClr>
              <a:buFont typeface="Wingdings" panose="05000000000000000000" pitchFamily="2" charset="2"/>
              <a:buChar char="v"/>
            </a:pPr>
            <a:r>
              <a:rPr lang="fr-CH" dirty="0"/>
              <a:t>Encouragement</a:t>
            </a:r>
          </a:p>
          <a:p>
            <a:pPr>
              <a:buClr>
                <a:srgbClr val="FF0000"/>
              </a:buClr>
              <a:buFont typeface="Wingdings" panose="05000000000000000000" pitchFamily="2" charset="2"/>
              <a:buChar char="v"/>
            </a:pPr>
            <a:r>
              <a:rPr lang="fr-CH" dirty="0"/>
              <a:t>Dédramatisation</a:t>
            </a:r>
          </a:p>
          <a:p>
            <a:pPr>
              <a:buClr>
                <a:srgbClr val="FF0000"/>
              </a:buClr>
              <a:buFont typeface="Wingdings" panose="05000000000000000000" pitchFamily="2" charset="2"/>
              <a:buChar char="v"/>
            </a:pPr>
            <a:r>
              <a:rPr lang="fr-CH" dirty="0"/>
              <a:t>Valorisation</a:t>
            </a:r>
          </a:p>
          <a:p>
            <a:pPr>
              <a:buClr>
                <a:srgbClr val="FF0000"/>
              </a:buClr>
              <a:buFont typeface="Wingdings" panose="05000000000000000000" pitchFamily="2" charset="2"/>
              <a:buChar char="v"/>
            </a:pPr>
            <a:r>
              <a:rPr lang="fr-CH" dirty="0"/>
              <a:t>Construction d’une alliance avec le parent</a:t>
            </a:r>
          </a:p>
          <a:p>
            <a:pPr marL="0" indent="0">
              <a:buClr>
                <a:srgbClr val="FF0000"/>
              </a:buClr>
              <a:buNone/>
            </a:pPr>
            <a:endParaRPr lang="fr-FR" dirty="0"/>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15</a:t>
            </a:fld>
            <a:endParaRPr lang="en-US" dirty="0"/>
          </a:p>
        </p:txBody>
      </p:sp>
    </p:spTree>
    <p:extLst>
      <p:ext uri="{BB962C8B-B14F-4D97-AF65-F5344CB8AC3E}">
        <p14:creationId xmlns:p14="http://schemas.microsoft.com/office/powerpoint/2010/main" val="11285644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rPr>
              <a:t>Processus d’identification ET DE MISE EN </a:t>
            </a:r>
            <a:r>
              <a:rPr lang="fr-CH" sz="3200" dirty="0">
                <a:solidFill>
                  <a:schemeClr val="bg1"/>
                </a:solidFill>
                <a:latin typeface="Calibri" panose="020F0502020204030204" pitchFamily="34" charset="0"/>
                <a:cs typeface="Times New Roman" panose="02020603050405020304" pitchFamily="18" charset="0"/>
              </a:rPr>
              <a:t>ÉQUIVALENCE</a:t>
            </a:r>
            <a:endParaRPr lang="fr-FR" sz="3200" dirty="0">
              <a:solidFill>
                <a:schemeClr val="bg1"/>
              </a:solidFill>
              <a:latin typeface="Calibri" panose="020F0502020204030204" pitchFamily="34" charset="0"/>
            </a:endParaRPr>
          </a:p>
        </p:txBody>
      </p:sp>
      <p:sp>
        <p:nvSpPr>
          <p:cNvPr id="4" name="Espace réservé du contenu 3">
            <a:extLst>
              <a:ext uri="{FF2B5EF4-FFF2-40B4-BE49-F238E27FC236}">
                <a16:creationId xmlns:a16="http://schemas.microsoft.com/office/drawing/2014/main" id="{1715B1C7-132E-4AA0-903D-5DF7CF7B1E21}"/>
              </a:ext>
            </a:extLst>
          </p:cNvPr>
          <p:cNvSpPr>
            <a:spLocks noGrp="1"/>
          </p:cNvSpPr>
          <p:nvPr>
            <p:ph idx="1"/>
          </p:nvPr>
        </p:nvSpPr>
        <p:spPr>
          <a:xfrm>
            <a:off x="1024128" y="2286000"/>
            <a:ext cx="9720072" cy="4023360"/>
          </a:xfrm>
          <a:ln w="38100">
            <a:solidFill>
              <a:srgbClr val="00B0F0"/>
            </a:solidFill>
          </a:ln>
        </p:spPr>
        <p:txBody>
          <a:bodyPr>
            <a:normAutofit/>
          </a:bodyPr>
          <a:lstStyle/>
          <a:p>
            <a:pPr marL="0" indent="0">
              <a:buClr>
                <a:schemeClr val="accent3"/>
              </a:buClr>
              <a:buNone/>
            </a:pPr>
            <a:endParaRPr lang="fr-CH" dirty="0"/>
          </a:p>
          <a:p>
            <a:pPr>
              <a:buClr>
                <a:schemeClr val="accent3"/>
              </a:buClr>
              <a:buFont typeface="Wingdings" panose="05000000000000000000" pitchFamily="2" charset="2"/>
              <a:buChar char="v"/>
            </a:pPr>
            <a:r>
              <a:rPr lang="fr-CH" sz="2400" dirty="0"/>
              <a:t>Stratégies de communication  pour construire une alliance avec le parent : </a:t>
            </a:r>
          </a:p>
          <a:p>
            <a:pPr marL="0" indent="0">
              <a:buClr>
                <a:schemeClr val="accent3"/>
              </a:buClr>
              <a:buNone/>
            </a:pPr>
            <a:r>
              <a:rPr lang="fr-CH" sz="2400" dirty="0"/>
              <a:t>Parler de soi de manière nuancée pour montrer qu’on partage une 	même réalité</a:t>
            </a:r>
          </a:p>
          <a:p>
            <a:pPr marL="0" indent="0" algn="ctr">
              <a:buClr>
                <a:schemeClr val="accent3"/>
              </a:buClr>
              <a:buNone/>
            </a:pPr>
            <a:endParaRPr lang="fr-CH" sz="2400" dirty="0"/>
          </a:p>
          <a:p>
            <a:pPr marL="0" indent="0" algn="ctr">
              <a:buClr>
                <a:schemeClr val="accent3"/>
              </a:buClr>
              <a:buNone/>
            </a:pPr>
            <a:r>
              <a:rPr lang="fr-CH" sz="3200" i="1" dirty="0">
                <a:solidFill>
                  <a:schemeClr val="accent5">
                    <a:lumMod val="60000"/>
                    <a:lumOff val="40000"/>
                  </a:schemeClr>
                </a:solidFill>
              </a:rPr>
              <a:t>«un réel travail que de savoir quoi dire pour que le parent puisse se sentir moins seul»</a:t>
            </a:r>
            <a:endParaRPr lang="fr-FR" sz="3200" i="1" dirty="0">
              <a:solidFill>
                <a:schemeClr val="accent5">
                  <a:lumMod val="60000"/>
                  <a:lumOff val="40000"/>
                </a:schemeClr>
              </a:solidFill>
            </a:endParaRP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1762107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3600" dirty="0">
                <a:solidFill>
                  <a:schemeClr val="bg1"/>
                </a:solidFill>
                <a:latin typeface="+mn-lt"/>
              </a:rPr>
              <a:t>UNE CAPACIT</a:t>
            </a:r>
            <a:r>
              <a:rPr lang="fr-CH" sz="3600" dirty="0">
                <a:solidFill>
                  <a:schemeClr val="bg1"/>
                </a:solidFill>
                <a:latin typeface="+mn-lt"/>
                <a:cs typeface="Times New Roman" panose="02020603050405020304" pitchFamily="18" charset="0"/>
              </a:rPr>
              <a:t>É</a:t>
            </a:r>
            <a:r>
              <a:rPr lang="fr-CH" sz="3600" dirty="0">
                <a:solidFill>
                  <a:schemeClr val="bg1"/>
                </a:solidFill>
                <a:latin typeface="+mn-lt"/>
              </a:rPr>
              <a:t> de décentration</a:t>
            </a:r>
            <a:endParaRPr lang="fr-FR" sz="3600" dirty="0">
              <a:solidFill>
                <a:schemeClr val="bg1"/>
              </a:solidFill>
              <a:latin typeface="+mn-lt"/>
            </a:endParaRPr>
          </a:p>
        </p:txBody>
      </p:sp>
      <p:pic>
        <p:nvPicPr>
          <p:cNvPr id="3" name="Espace réservé du contenu 2">
            <a:extLst>
              <a:ext uri="{FF2B5EF4-FFF2-40B4-BE49-F238E27FC236}">
                <a16:creationId xmlns:a16="http://schemas.microsoft.com/office/drawing/2014/main" id="{B7518762-4A2A-433C-998C-A65C0E44A953}"/>
              </a:ext>
            </a:extLst>
          </p:cNvPr>
          <p:cNvPicPr>
            <a:picLocks noGrp="1" noChangeAspect="1"/>
          </p:cNvPicPr>
          <p:nvPr>
            <p:ph sz="half" idx="1"/>
          </p:nvPr>
        </p:nvPicPr>
        <p:blipFill rotWithShape="1">
          <a:blip r:embed="rId3"/>
          <a:srcRect l="33276" t="979" r="34751" b="2947"/>
          <a:stretch/>
        </p:blipFill>
        <p:spPr>
          <a:xfrm>
            <a:off x="1110234" y="2548889"/>
            <a:ext cx="3966210" cy="3360419"/>
          </a:xfrm>
          <a:prstGeom prst="rect">
            <a:avLst/>
          </a:prstGeom>
          <a:ln w="19050">
            <a:solidFill>
              <a:schemeClr val="tx2">
                <a:lumMod val="75000"/>
              </a:schemeClr>
            </a:solidFill>
          </a:ln>
        </p:spPr>
      </p:pic>
      <p:sp>
        <p:nvSpPr>
          <p:cNvPr id="4" name="Espace réservé du contenu 3">
            <a:extLst>
              <a:ext uri="{FF2B5EF4-FFF2-40B4-BE49-F238E27FC236}">
                <a16:creationId xmlns:a16="http://schemas.microsoft.com/office/drawing/2014/main" id="{1715B1C7-132E-4AA0-903D-5DF7CF7B1E21}"/>
              </a:ext>
            </a:extLst>
          </p:cNvPr>
          <p:cNvSpPr>
            <a:spLocks noGrp="1"/>
          </p:cNvSpPr>
          <p:nvPr>
            <p:ph sz="half" idx="2"/>
          </p:nvPr>
        </p:nvSpPr>
        <p:spPr>
          <a:xfrm>
            <a:off x="5413248" y="2729482"/>
            <a:ext cx="5330952" cy="3179825"/>
          </a:xfrm>
          <a:ln w="12700">
            <a:solidFill>
              <a:srgbClr val="00B0F0"/>
            </a:solidFill>
          </a:ln>
        </p:spPr>
        <p:txBody>
          <a:bodyPr/>
          <a:lstStyle/>
          <a:p>
            <a:endParaRPr lang="fr-CH" dirty="0"/>
          </a:p>
          <a:p>
            <a:pPr marL="0" indent="0">
              <a:buNone/>
            </a:pPr>
            <a:endParaRPr lang="fr-CH" dirty="0"/>
          </a:p>
          <a:p>
            <a:pPr>
              <a:buClr>
                <a:srgbClr val="FFFF00"/>
              </a:buClr>
              <a:buFont typeface="Wingdings" panose="05000000000000000000" pitchFamily="2" charset="2"/>
              <a:buChar char="v"/>
            </a:pPr>
            <a:r>
              <a:rPr lang="fr-CH" dirty="0"/>
              <a:t>  </a:t>
            </a:r>
            <a:r>
              <a:rPr lang="fr-CH" sz="2800" dirty="0"/>
              <a:t>«Ma routine n’est pas sa routine»</a:t>
            </a:r>
          </a:p>
          <a:p>
            <a:pPr marL="0" indent="0">
              <a:buClr>
                <a:srgbClr val="FFFF00"/>
              </a:buClr>
              <a:buNone/>
            </a:pPr>
            <a:endParaRPr lang="fr-CH" sz="2800" dirty="0"/>
          </a:p>
          <a:p>
            <a:pPr algn="ctr">
              <a:buClr>
                <a:srgbClr val="FFFF00"/>
              </a:buClr>
              <a:buFont typeface="Wingdings" panose="05000000000000000000" pitchFamily="2" charset="2"/>
              <a:buChar char="v"/>
            </a:pPr>
            <a:r>
              <a:rPr lang="fr-CH" sz="2800" dirty="0"/>
              <a:t>«la morsure»</a:t>
            </a:r>
            <a:endParaRPr lang="fr-FR" sz="2800" dirty="0"/>
          </a:p>
        </p:txBody>
      </p:sp>
      <p:sp>
        <p:nvSpPr>
          <p:cNvPr id="14" name="ZoneTexte 13">
            <a:extLst>
              <a:ext uri="{FF2B5EF4-FFF2-40B4-BE49-F238E27FC236}">
                <a16:creationId xmlns:a16="http://schemas.microsoft.com/office/drawing/2014/main" id="{016A41C8-D340-40CF-839D-D0A7B516D958}"/>
              </a:ext>
            </a:extLst>
          </p:cNvPr>
          <p:cNvSpPr txBox="1"/>
          <p:nvPr/>
        </p:nvSpPr>
        <p:spPr>
          <a:xfrm>
            <a:off x="1439198" y="6078528"/>
            <a:ext cx="2842915" cy="230832"/>
          </a:xfrm>
          <a:prstGeom prst="rect">
            <a:avLst/>
          </a:prstGeom>
          <a:noFill/>
        </p:spPr>
        <p:txBody>
          <a:bodyPr wrap="square" rtlCol="0">
            <a:spAutoFit/>
          </a:bodyPr>
          <a:lstStyle/>
          <a:p>
            <a:r>
              <a:rPr lang="fr-FR" sz="900" dirty="0"/>
              <a:t>Le chat du Rabbin, Tome 6</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17</a:t>
            </a:fld>
            <a:endParaRPr lang="en-US" dirty="0"/>
          </a:p>
        </p:txBody>
      </p:sp>
    </p:spTree>
    <p:extLst>
      <p:ext uri="{BB962C8B-B14F-4D97-AF65-F5344CB8AC3E}">
        <p14:creationId xmlns:p14="http://schemas.microsoft.com/office/powerpoint/2010/main" val="8323618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xfrm>
            <a:off x="1024128" y="585216"/>
            <a:ext cx="10619232" cy="1499616"/>
          </a:xfrm>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rPr>
              <a:t> Désamorcer les tensions </a:t>
            </a:r>
            <a:endParaRPr lang="fr-FR" sz="3200" dirty="0">
              <a:solidFill>
                <a:schemeClr val="bg1"/>
              </a:solidFill>
              <a:latin typeface="Calibri" panose="020F0502020204030204" pitchFamily="34" charset="0"/>
            </a:endParaRPr>
          </a:p>
        </p:txBody>
      </p:sp>
      <p:sp>
        <p:nvSpPr>
          <p:cNvPr id="4" name="Espace réservé du contenu 3">
            <a:extLst>
              <a:ext uri="{FF2B5EF4-FFF2-40B4-BE49-F238E27FC236}">
                <a16:creationId xmlns:a16="http://schemas.microsoft.com/office/drawing/2014/main" id="{24DD92FC-4811-4D7A-A3FE-B18FDAC1EACF}"/>
              </a:ext>
            </a:extLst>
          </p:cNvPr>
          <p:cNvSpPr>
            <a:spLocks noGrp="1"/>
          </p:cNvSpPr>
          <p:nvPr>
            <p:ph sz="half" idx="2"/>
          </p:nvPr>
        </p:nvSpPr>
        <p:spPr>
          <a:xfrm>
            <a:off x="5510784" y="2286000"/>
            <a:ext cx="6132576" cy="4032250"/>
          </a:xfrm>
          <a:solidFill>
            <a:schemeClr val="tx2">
              <a:lumMod val="90000"/>
            </a:schemeClr>
          </a:solidFill>
          <a:ln w="19050">
            <a:solidFill>
              <a:srgbClr val="FF0000"/>
            </a:solidFill>
          </a:ln>
        </p:spPr>
        <p:txBody>
          <a:bodyPr>
            <a:normAutofit/>
          </a:bodyPr>
          <a:lstStyle/>
          <a:p>
            <a:pPr>
              <a:buClr>
                <a:schemeClr val="accent5">
                  <a:lumMod val="75000"/>
                </a:schemeClr>
              </a:buClr>
              <a:buFont typeface="Wingdings" panose="05000000000000000000" pitchFamily="2" charset="2"/>
              <a:buChar char="v"/>
            </a:pPr>
            <a:r>
              <a:rPr lang="fr-CH" sz="2400" dirty="0">
                <a:solidFill>
                  <a:schemeClr val="bg1"/>
                </a:solidFill>
              </a:rPr>
              <a:t>Usage de l’humour</a:t>
            </a:r>
          </a:p>
          <a:p>
            <a:pPr>
              <a:buClr>
                <a:schemeClr val="accent5">
                  <a:lumMod val="75000"/>
                </a:schemeClr>
              </a:buClr>
              <a:buFont typeface="Wingdings" panose="05000000000000000000" pitchFamily="2" charset="2"/>
              <a:buChar char="v"/>
            </a:pPr>
            <a:r>
              <a:rPr lang="fr-FR" dirty="0"/>
              <a:t> </a:t>
            </a:r>
            <a:r>
              <a:rPr lang="fr-FR" sz="2400" dirty="0">
                <a:solidFill>
                  <a:schemeClr val="bg1"/>
                </a:solidFill>
              </a:rPr>
              <a:t>Dire les choses avec tact</a:t>
            </a:r>
          </a:p>
          <a:p>
            <a:pPr>
              <a:buClr>
                <a:schemeClr val="accent5">
                  <a:lumMod val="75000"/>
                </a:schemeClr>
              </a:buClr>
              <a:buFont typeface="Wingdings" panose="05000000000000000000" pitchFamily="2" charset="2"/>
              <a:buChar char="v"/>
            </a:pPr>
            <a:r>
              <a:rPr lang="fr-FR" sz="2400" dirty="0">
                <a:solidFill>
                  <a:schemeClr val="bg1"/>
                </a:solidFill>
              </a:rPr>
              <a:t>Théâtralisation</a:t>
            </a:r>
          </a:p>
          <a:p>
            <a:pPr>
              <a:buClr>
                <a:schemeClr val="accent5">
                  <a:lumMod val="75000"/>
                </a:schemeClr>
              </a:buClr>
              <a:buFont typeface="Wingdings" panose="05000000000000000000" pitchFamily="2" charset="2"/>
              <a:buChar char="v"/>
            </a:pPr>
            <a:r>
              <a:rPr lang="fr-FR" sz="2400" dirty="0">
                <a:solidFill>
                  <a:schemeClr val="bg1"/>
                </a:solidFill>
              </a:rPr>
              <a:t>Contenance</a:t>
            </a:r>
          </a:p>
          <a:p>
            <a:pPr>
              <a:buClr>
                <a:schemeClr val="accent5">
                  <a:lumMod val="75000"/>
                </a:schemeClr>
              </a:buClr>
              <a:buFont typeface="Wingdings" panose="05000000000000000000" pitchFamily="2" charset="2"/>
              <a:buChar char="v"/>
            </a:pPr>
            <a:r>
              <a:rPr lang="fr-FR" sz="2400" dirty="0">
                <a:solidFill>
                  <a:schemeClr val="bg1"/>
                </a:solidFill>
              </a:rPr>
              <a:t>Stratégies de dédramatisation</a:t>
            </a:r>
          </a:p>
          <a:p>
            <a:pPr marL="0" indent="0" algn="ctr">
              <a:buClr>
                <a:schemeClr val="accent5">
                  <a:lumMod val="75000"/>
                </a:schemeClr>
              </a:buClr>
              <a:buNone/>
            </a:pPr>
            <a:r>
              <a:rPr lang="fr-FR" sz="2000" i="1" dirty="0">
                <a:solidFill>
                  <a:schemeClr val="accent2">
                    <a:lumMod val="50000"/>
                  </a:schemeClr>
                </a:solidFill>
              </a:rPr>
              <a:t>« Oui, il a tellement pleuré que vous voyez on l’a vendu à très bon prix, car malgré ses pleurs, il est plutôt mignon »</a:t>
            </a:r>
          </a:p>
          <a:p>
            <a:pPr marL="0" indent="0" algn="ctr">
              <a:buClr>
                <a:schemeClr val="accent5">
                  <a:lumMod val="75000"/>
                </a:schemeClr>
              </a:buClr>
              <a:buNone/>
            </a:pPr>
            <a:r>
              <a:rPr lang="fr-CH" sz="2000" i="1" dirty="0">
                <a:solidFill>
                  <a:schemeClr val="accent2">
                    <a:lumMod val="50000"/>
                  </a:schemeClr>
                </a:solidFill>
              </a:rPr>
              <a:t>«On vous a désobéi»</a:t>
            </a:r>
            <a:endParaRPr lang="fr-FR" sz="2000" i="1" dirty="0">
              <a:solidFill>
                <a:schemeClr val="accent2">
                  <a:lumMod val="50000"/>
                </a:schemeClr>
              </a:solidFill>
            </a:endParaRPr>
          </a:p>
        </p:txBody>
      </p:sp>
      <p:sp>
        <p:nvSpPr>
          <p:cNvPr id="14" name="ZoneTexte 13">
            <a:extLst>
              <a:ext uri="{FF2B5EF4-FFF2-40B4-BE49-F238E27FC236}">
                <a16:creationId xmlns:a16="http://schemas.microsoft.com/office/drawing/2014/main" id="{016A41C8-D340-40CF-839D-D0A7B516D958}"/>
              </a:ext>
            </a:extLst>
          </p:cNvPr>
          <p:cNvSpPr txBox="1"/>
          <p:nvPr/>
        </p:nvSpPr>
        <p:spPr>
          <a:xfrm>
            <a:off x="1024128" y="6495442"/>
            <a:ext cx="2842915" cy="230832"/>
          </a:xfrm>
          <a:prstGeom prst="rect">
            <a:avLst/>
          </a:prstGeom>
          <a:noFill/>
        </p:spPr>
        <p:txBody>
          <a:bodyPr wrap="square" rtlCol="0">
            <a:spAutoFit/>
          </a:bodyPr>
          <a:lstStyle/>
          <a:p>
            <a:r>
              <a:rPr lang="fr-FR" sz="900" dirty="0"/>
              <a:t>Astérix et Obélix</a:t>
            </a:r>
          </a:p>
        </p:txBody>
      </p:sp>
      <p:pic>
        <p:nvPicPr>
          <p:cNvPr id="8" name="Espace réservé du contenu 7">
            <a:extLst>
              <a:ext uri="{FF2B5EF4-FFF2-40B4-BE49-F238E27FC236}">
                <a16:creationId xmlns:a16="http://schemas.microsoft.com/office/drawing/2014/main" id="{BF9F656F-C8AE-4E6B-BE70-45693BD651C0}"/>
              </a:ext>
            </a:extLst>
          </p:cNvPr>
          <p:cNvPicPr>
            <a:picLocks noGrp="1" noChangeAspect="1"/>
          </p:cNvPicPr>
          <p:nvPr>
            <p:ph sz="half" idx="1"/>
          </p:nvPr>
        </p:nvPicPr>
        <p:blipFill rotWithShape="1">
          <a:blip r:embed="rId3"/>
          <a:srcRect l="2137" t="2036" r="3985"/>
          <a:stretch/>
        </p:blipFill>
        <p:spPr>
          <a:xfrm>
            <a:off x="1031313" y="2286000"/>
            <a:ext cx="4217671" cy="4032250"/>
          </a:xfrm>
          <a:prstGeom prst="rect">
            <a:avLst/>
          </a:prstGeom>
          <a:ln w="19050">
            <a:solidFill>
              <a:schemeClr val="tx2">
                <a:lumMod val="75000"/>
              </a:schemeClr>
            </a:solidFill>
          </a:ln>
        </p:spPr>
      </p:pic>
      <p:sp>
        <p:nvSpPr>
          <p:cNvPr id="2" name="Espace réservé du numéro de diapositive 1"/>
          <p:cNvSpPr>
            <a:spLocks noGrp="1"/>
          </p:cNvSpPr>
          <p:nvPr>
            <p:ph type="sldNum" sz="quarter" idx="12"/>
          </p:nvPr>
        </p:nvSpPr>
        <p:spPr/>
        <p:txBody>
          <a:bodyPr/>
          <a:lstStyle/>
          <a:p>
            <a:fld id="{4FAB73BC-B049-4115-A692-8D63A059BFB8}" type="slidenum">
              <a:rPr lang="en-US" smtClean="0"/>
              <a:t>18</a:t>
            </a:fld>
            <a:endParaRPr lang="en-US" dirty="0"/>
          </a:p>
        </p:txBody>
      </p:sp>
    </p:spTree>
    <p:extLst>
      <p:ext uri="{BB962C8B-B14F-4D97-AF65-F5344CB8AC3E}">
        <p14:creationId xmlns:p14="http://schemas.microsoft.com/office/powerpoint/2010/main" val="39487755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1000"/>
                                        <p:tgtEl>
                                          <p:spTgt spid="4">
                                            <p:bg/>
                                          </p:spTgt>
                                        </p:tgtEl>
                                      </p:cBhvr>
                                    </p:animEffect>
                                    <p:anim calcmode="lin" valueType="num">
                                      <p:cBhvr>
                                        <p:cTn id="13" dur="1000" fill="hold"/>
                                        <p:tgtEl>
                                          <p:spTgt spid="4">
                                            <p:bg/>
                                          </p:spTgt>
                                        </p:tgtEl>
                                        <p:attrNameLst>
                                          <p:attrName>ppt_x</p:attrName>
                                        </p:attrNameLst>
                                      </p:cBhvr>
                                      <p:tavLst>
                                        <p:tav tm="0">
                                          <p:val>
                                            <p:strVal val="#ppt_x"/>
                                          </p:val>
                                        </p:tav>
                                        <p:tav tm="100000">
                                          <p:val>
                                            <p:strVal val="#ppt_x"/>
                                          </p:val>
                                        </p:tav>
                                      </p:tavLst>
                                    </p:anim>
                                    <p:anim calcmode="lin" valueType="num">
                                      <p:cBhvr>
                                        <p:cTn id="14"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anim calcmode="lin" valueType="num">
                                      <p:cBhvr>
                                        <p:cTn id="5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1000"/>
                                        <p:tgtEl>
                                          <p:spTgt spid="4">
                                            <p:txEl>
                                              <p:pRg st="6" end="6"/>
                                            </p:txEl>
                                          </p:spTgt>
                                        </p:tgtEl>
                                      </p:cBhvr>
                                    </p:animEffect>
                                    <p:anim calcmode="lin" valueType="num">
                                      <p:cBhvr>
                                        <p:cTn id="6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3200" dirty="0">
                <a:solidFill>
                  <a:schemeClr val="bg1"/>
                </a:solidFill>
                <a:latin typeface="+mn-lt"/>
              </a:rPr>
              <a:t>Désamorcer les soupçons</a:t>
            </a:r>
            <a:endParaRPr lang="fr-FR" sz="3200" dirty="0">
              <a:solidFill>
                <a:schemeClr val="bg1"/>
              </a:solidFill>
              <a:latin typeface="+mn-lt"/>
            </a:endParaRPr>
          </a:p>
        </p:txBody>
      </p:sp>
      <p:sp>
        <p:nvSpPr>
          <p:cNvPr id="21" name="Espace réservé du contenu 20">
            <a:extLst>
              <a:ext uri="{FF2B5EF4-FFF2-40B4-BE49-F238E27FC236}">
                <a16:creationId xmlns:a16="http://schemas.microsoft.com/office/drawing/2014/main" id="{E49F2A1B-9355-4087-8027-E79C7EEDCEA3}"/>
              </a:ext>
            </a:extLst>
          </p:cNvPr>
          <p:cNvSpPr>
            <a:spLocks noGrp="1"/>
          </p:cNvSpPr>
          <p:nvPr>
            <p:ph sz="half" idx="2"/>
          </p:nvPr>
        </p:nvSpPr>
        <p:spPr>
          <a:xfrm>
            <a:off x="3828288" y="2286000"/>
            <a:ext cx="6915912" cy="4023360"/>
          </a:xfrm>
          <a:ln>
            <a:solidFill>
              <a:schemeClr val="tx2">
                <a:lumMod val="75000"/>
              </a:schemeClr>
            </a:solidFill>
          </a:ln>
        </p:spPr>
        <p:txBody>
          <a:bodyPr>
            <a:normAutofit/>
          </a:bodyPr>
          <a:lstStyle/>
          <a:p>
            <a:r>
              <a:rPr lang="fr-CH" dirty="0"/>
              <a:t> </a:t>
            </a:r>
          </a:p>
          <a:p>
            <a:pPr marL="0" indent="0" algn="ctr">
              <a:buNone/>
            </a:pPr>
            <a:r>
              <a:rPr lang="fr-CH" sz="2400" i="1" dirty="0">
                <a:solidFill>
                  <a:srgbClr val="00B0F0"/>
                </a:solidFill>
              </a:rPr>
              <a:t>«Que fais-tu ma fille dans les bras de ce grand barbu ?»</a:t>
            </a:r>
          </a:p>
          <a:p>
            <a:pPr>
              <a:buBlip>
                <a:blip r:embed="rId3"/>
              </a:buBlip>
            </a:pPr>
            <a:r>
              <a:rPr lang="fr-CH" dirty="0"/>
              <a:t> </a:t>
            </a:r>
            <a:r>
              <a:rPr lang="fr-CH" sz="2800" dirty="0">
                <a:solidFill>
                  <a:srgbClr val="A4EAEE"/>
                </a:solidFill>
              </a:rPr>
              <a:t>Désamorcer les soupçons</a:t>
            </a:r>
          </a:p>
          <a:p>
            <a:pPr>
              <a:buBlip>
                <a:blip r:embed="rId3"/>
              </a:buBlip>
            </a:pPr>
            <a:r>
              <a:rPr lang="fr-CH" sz="2800" dirty="0">
                <a:solidFill>
                  <a:srgbClr val="A4EAEE"/>
                </a:solidFill>
              </a:rPr>
              <a:t> Garder son calme</a:t>
            </a:r>
          </a:p>
          <a:p>
            <a:pPr>
              <a:buBlip>
                <a:blip r:embed="rId3"/>
              </a:buBlip>
            </a:pPr>
            <a:r>
              <a:rPr lang="fr-CH" sz="2800" dirty="0">
                <a:solidFill>
                  <a:srgbClr val="A4EAEE"/>
                </a:solidFill>
              </a:rPr>
              <a:t> Ne pas baisser la garde</a:t>
            </a:r>
          </a:p>
          <a:p>
            <a:pPr>
              <a:buBlip>
                <a:blip r:embed="rId3"/>
              </a:buBlip>
            </a:pPr>
            <a:r>
              <a:rPr lang="fr-CH" sz="2800" dirty="0">
                <a:solidFill>
                  <a:srgbClr val="A4EAEE"/>
                </a:solidFill>
              </a:rPr>
              <a:t> Anticiper les problèmes</a:t>
            </a:r>
          </a:p>
          <a:p>
            <a:pPr marL="0" indent="0" algn="ctr">
              <a:buNone/>
            </a:pPr>
            <a:r>
              <a:rPr lang="fr-CH" sz="2400" i="1" dirty="0">
                <a:solidFill>
                  <a:srgbClr val="00B0F0"/>
                </a:solidFill>
              </a:rPr>
              <a:t>«Être un meilleur éducateur si on est parent?»</a:t>
            </a:r>
          </a:p>
          <a:p>
            <a:pPr marL="0" indent="0">
              <a:buNone/>
            </a:pPr>
            <a:endParaRPr lang="fr-CH" sz="2800" dirty="0">
              <a:solidFill>
                <a:srgbClr val="00B0F0"/>
              </a:solidFill>
            </a:endParaRPr>
          </a:p>
        </p:txBody>
      </p:sp>
      <p:pic>
        <p:nvPicPr>
          <p:cNvPr id="3" name="Espace réservé du contenu 2">
            <a:extLst>
              <a:ext uri="{FF2B5EF4-FFF2-40B4-BE49-F238E27FC236}">
                <a16:creationId xmlns:a16="http://schemas.microsoft.com/office/drawing/2014/main" id="{BE8D231C-7132-4D59-9F04-FE2A893E41E1}"/>
              </a:ext>
            </a:extLst>
          </p:cNvPr>
          <p:cNvPicPr>
            <a:picLocks noGrp="1" noChangeAspect="1"/>
          </p:cNvPicPr>
          <p:nvPr>
            <p:ph sz="half" idx="1"/>
          </p:nvPr>
        </p:nvPicPr>
        <p:blipFill>
          <a:blip r:embed="rId4"/>
          <a:stretch>
            <a:fillRect/>
          </a:stretch>
        </p:blipFill>
        <p:spPr>
          <a:xfrm>
            <a:off x="1024128" y="2286635"/>
            <a:ext cx="2673998" cy="4022725"/>
          </a:xfrm>
          <a:prstGeom prst="rect">
            <a:avLst/>
          </a:prstGeom>
        </p:spPr>
      </p:pic>
      <p:sp>
        <p:nvSpPr>
          <p:cNvPr id="2" name="Espace réservé du numéro de diapositive 1"/>
          <p:cNvSpPr>
            <a:spLocks noGrp="1"/>
          </p:cNvSpPr>
          <p:nvPr>
            <p:ph type="sldNum" sz="quarter" idx="12"/>
          </p:nvPr>
        </p:nvSpPr>
        <p:spPr/>
        <p:txBody>
          <a:bodyPr/>
          <a:lstStyle/>
          <a:p>
            <a:fld id="{4FAB73BC-B049-4115-A692-8D63A059BFB8}" type="slidenum">
              <a:rPr lang="en-US" smtClean="0"/>
              <a:t>19</a:t>
            </a:fld>
            <a:endParaRPr lang="en-US" dirty="0"/>
          </a:p>
        </p:txBody>
      </p:sp>
      <p:sp>
        <p:nvSpPr>
          <p:cNvPr id="4" name="ZoneTexte 3"/>
          <p:cNvSpPr txBox="1"/>
          <p:nvPr/>
        </p:nvSpPr>
        <p:spPr>
          <a:xfrm>
            <a:off x="1130968" y="6470704"/>
            <a:ext cx="1383632" cy="230832"/>
          </a:xfrm>
          <a:prstGeom prst="rect">
            <a:avLst/>
          </a:prstGeom>
          <a:noFill/>
        </p:spPr>
        <p:txBody>
          <a:bodyPr wrap="square" rtlCol="0">
            <a:spAutoFit/>
          </a:bodyPr>
          <a:lstStyle/>
          <a:p>
            <a:r>
              <a:rPr lang="fr-CH" sz="900" dirty="0"/>
              <a:t>Source inconnue</a:t>
            </a:r>
          </a:p>
        </p:txBody>
      </p:sp>
    </p:spTree>
    <p:extLst>
      <p:ext uri="{BB962C8B-B14F-4D97-AF65-F5344CB8AC3E}">
        <p14:creationId xmlns:p14="http://schemas.microsoft.com/office/powerpoint/2010/main" val="416239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fade">
                                      <p:cBhvr>
                                        <p:cTn id="14" dur="1000"/>
                                        <p:tgtEl>
                                          <p:spTgt spid="21">
                                            <p:bg/>
                                          </p:spTgt>
                                        </p:tgtEl>
                                      </p:cBhvr>
                                    </p:animEffect>
                                    <p:anim calcmode="lin" valueType="num">
                                      <p:cBhvr>
                                        <p:cTn id="15" dur="1000" fill="hold"/>
                                        <p:tgtEl>
                                          <p:spTgt spid="21">
                                            <p:bg/>
                                          </p:spTgt>
                                        </p:tgtEl>
                                        <p:attrNameLst>
                                          <p:attrName>ppt_x</p:attrName>
                                        </p:attrNameLst>
                                      </p:cBhvr>
                                      <p:tavLst>
                                        <p:tav tm="0">
                                          <p:val>
                                            <p:strVal val="#ppt_x"/>
                                          </p:val>
                                        </p:tav>
                                        <p:tav tm="100000">
                                          <p:val>
                                            <p:strVal val="#ppt_x"/>
                                          </p:val>
                                        </p:tav>
                                      </p:tavLst>
                                    </p:anim>
                                    <p:anim calcmode="lin" valueType="num">
                                      <p:cBhvr>
                                        <p:cTn id="16" dur="1000" fill="hold"/>
                                        <p:tgtEl>
                                          <p:spTgt spid="21">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
                                            <p:txEl>
                                              <p:pRg st="1" end="1"/>
                                            </p:txEl>
                                          </p:spTgt>
                                        </p:tgtEl>
                                        <p:attrNameLst>
                                          <p:attrName>style.visibility</p:attrName>
                                        </p:attrNameLst>
                                      </p:cBhvr>
                                      <p:to>
                                        <p:strVal val="visible"/>
                                      </p:to>
                                    </p:set>
                                    <p:animEffect transition="in" filter="fade">
                                      <p:cBhvr>
                                        <p:cTn id="26" dur="1000"/>
                                        <p:tgtEl>
                                          <p:spTgt spid="21">
                                            <p:txEl>
                                              <p:pRg st="1" end="1"/>
                                            </p:txEl>
                                          </p:spTgt>
                                        </p:tgtEl>
                                      </p:cBhvr>
                                    </p:animEffect>
                                    <p:anim calcmode="lin" valueType="num">
                                      <p:cBhvr>
                                        <p:cTn id="27"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xEl>
                                              <p:pRg st="2" end="2"/>
                                            </p:txEl>
                                          </p:spTgt>
                                        </p:tgtEl>
                                        <p:attrNameLst>
                                          <p:attrName>style.visibility</p:attrName>
                                        </p:attrNameLst>
                                      </p:cBhvr>
                                      <p:to>
                                        <p:strVal val="visible"/>
                                      </p:to>
                                    </p:set>
                                    <p:animEffect transition="in" filter="fade">
                                      <p:cBhvr>
                                        <p:cTn id="33" dur="1000"/>
                                        <p:tgtEl>
                                          <p:spTgt spid="21">
                                            <p:txEl>
                                              <p:pRg st="2" end="2"/>
                                            </p:txEl>
                                          </p:spTgt>
                                        </p:tgtEl>
                                      </p:cBhvr>
                                    </p:animEffect>
                                    <p:anim calcmode="lin" valueType="num">
                                      <p:cBhvr>
                                        <p:cTn id="34"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1">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xEl>
                                              <p:pRg st="3" end="3"/>
                                            </p:txEl>
                                          </p:spTgt>
                                        </p:tgtEl>
                                        <p:attrNameLst>
                                          <p:attrName>style.visibility</p:attrName>
                                        </p:attrNameLst>
                                      </p:cBhvr>
                                      <p:to>
                                        <p:strVal val="visible"/>
                                      </p:to>
                                    </p:set>
                                    <p:animEffect transition="in" filter="fade">
                                      <p:cBhvr>
                                        <p:cTn id="38" dur="1000"/>
                                        <p:tgtEl>
                                          <p:spTgt spid="21">
                                            <p:txEl>
                                              <p:pRg st="3" end="3"/>
                                            </p:txEl>
                                          </p:spTgt>
                                        </p:tgtEl>
                                      </p:cBhvr>
                                    </p:animEffect>
                                    <p:anim calcmode="lin" valueType="num">
                                      <p:cBhvr>
                                        <p:cTn id="3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1">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1">
                                            <p:txEl>
                                              <p:pRg st="4" end="4"/>
                                            </p:txEl>
                                          </p:spTgt>
                                        </p:tgtEl>
                                        <p:attrNameLst>
                                          <p:attrName>style.visibility</p:attrName>
                                        </p:attrNameLst>
                                      </p:cBhvr>
                                      <p:to>
                                        <p:strVal val="visible"/>
                                      </p:to>
                                    </p:set>
                                    <p:animEffect transition="in" filter="fade">
                                      <p:cBhvr>
                                        <p:cTn id="43" dur="1000"/>
                                        <p:tgtEl>
                                          <p:spTgt spid="21">
                                            <p:txEl>
                                              <p:pRg st="4" end="4"/>
                                            </p:txEl>
                                          </p:spTgt>
                                        </p:tgtEl>
                                      </p:cBhvr>
                                    </p:animEffect>
                                    <p:anim calcmode="lin" valueType="num">
                                      <p:cBhvr>
                                        <p:cTn id="44"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21">
                                            <p:txEl>
                                              <p:pRg st="4" end="4"/>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xEl>
                                              <p:pRg st="5" end="5"/>
                                            </p:txEl>
                                          </p:spTgt>
                                        </p:tgtEl>
                                        <p:attrNameLst>
                                          <p:attrName>style.visibility</p:attrName>
                                        </p:attrNameLst>
                                      </p:cBhvr>
                                      <p:to>
                                        <p:strVal val="visible"/>
                                      </p:to>
                                    </p:set>
                                    <p:animEffect transition="in" filter="fade">
                                      <p:cBhvr>
                                        <p:cTn id="48" dur="1000"/>
                                        <p:tgtEl>
                                          <p:spTgt spid="21">
                                            <p:txEl>
                                              <p:pRg st="5" end="5"/>
                                            </p:txEl>
                                          </p:spTgt>
                                        </p:tgtEl>
                                      </p:cBhvr>
                                    </p:animEffect>
                                    <p:anim calcmode="lin" valueType="num">
                                      <p:cBhvr>
                                        <p:cTn id="49"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2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1">
                                            <p:txEl>
                                              <p:pRg st="6" end="6"/>
                                            </p:txEl>
                                          </p:spTgt>
                                        </p:tgtEl>
                                        <p:attrNameLst>
                                          <p:attrName>style.visibility</p:attrName>
                                        </p:attrNameLst>
                                      </p:cBhvr>
                                      <p:to>
                                        <p:strVal val="visible"/>
                                      </p:to>
                                    </p:set>
                                    <p:animEffect transition="in" filter="fade">
                                      <p:cBhvr>
                                        <p:cTn id="55" dur="1000"/>
                                        <p:tgtEl>
                                          <p:spTgt spid="21">
                                            <p:txEl>
                                              <p:pRg st="6" end="6"/>
                                            </p:txEl>
                                          </p:spTgt>
                                        </p:tgtEl>
                                      </p:cBhvr>
                                    </p:animEffect>
                                    <p:anim calcmode="lin" valueType="num">
                                      <p:cBhvr>
                                        <p:cTn id="56"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FR" sz="3200" dirty="0">
                <a:solidFill>
                  <a:schemeClr val="bg1"/>
                </a:solidFill>
                <a:latin typeface="Calibri" panose="020F0502020204030204" pitchFamily="34" charset="0"/>
              </a:rPr>
              <a:t>Introduction</a:t>
            </a:r>
          </a:p>
        </p:txBody>
      </p:sp>
      <p:sp>
        <p:nvSpPr>
          <p:cNvPr id="20" name="Espace réservé du contenu 19">
            <a:extLst>
              <a:ext uri="{FF2B5EF4-FFF2-40B4-BE49-F238E27FC236}">
                <a16:creationId xmlns:a16="http://schemas.microsoft.com/office/drawing/2014/main" id="{8A10EE7B-C6EE-44E2-93AB-9E8F7EE13803}"/>
              </a:ext>
            </a:extLst>
          </p:cNvPr>
          <p:cNvSpPr>
            <a:spLocks noGrp="1"/>
          </p:cNvSpPr>
          <p:nvPr>
            <p:ph idx="1"/>
          </p:nvPr>
        </p:nvSpPr>
        <p:spPr/>
        <p:txBody>
          <a:bodyPr>
            <a:normAutofit/>
          </a:bodyPr>
          <a:lstStyle/>
          <a:p>
            <a:pPr>
              <a:buClr>
                <a:srgbClr val="FFC000"/>
              </a:buClr>
              <a:buFont typeface="Wingdings" panose="05000000000000000000" pitchFamily="2" charset="2"/>
              <a:buChar char="v"/>
            </a:pPr>
            <a:r>
              <a:rPr lang="fr-FR" sz="2400" u="sng" dirty="0"/>
              <a:t>Problématique </a:t>
            </a:r>
            <a:endParaRPr lang="fr-FR" sz="2400" dirty="0"/>
          </a:p>
          <a:p>
            <a:r>
              <a:rPr lang="fr-CH" sz="2400" dirty="0"/>
              <a:t>En quoi consiste, du point de vue des éducateurs, le travail relationnel mené auprès des parents ? </a:t>
            </a:r>
          </a:p>
          <a:p>
            <a:endParaRPr lang="fr-CH" sz="2400" dirty="0"/>
          </a:p>
          <a:p>
            <a:pPr>
              <a:buClr>
                <a:srgbClr val="FFC000"/>
              </a:buClr>
              <a:buFont typeface="Wingdings" panose="05000000000000000000" pitchFamily="2" charset="2"/>
              <a:buChar char="v"/>
            </a:pPr>
            <a:r>
              <a:rPr lang="fr-FR" sz="2400" u="sng" dirty="0"/>
              <a:t>Constat empirique </a:t>
            </a:r>
            <a:r>
              <a:rPr lang="fr-FR" sz="2400" dirty="0"/>
              <a:t>: une relation qui ne va pas de soi</a:t>
            </a:r>
          </a:p>
          <a:p>
            <a:pPr>
              <a:buFont typeface="Wingdings" panose="05000000000000000000" pitchFamily="2" charset="2"/>
              <a:buChar char="v"/>
            </a:pPr>
            <a:endParaRPr lang="fr-FR" sz="2400" u="sng" dirty="0"/>
          </a:p>
          <a:p>
            <a:pPr>
              <a:buClr>
                <a:srgbClr val="FFC000"/>
              </a:buClr>
              <a:buFont typeface="Wingdings" panose="05000000000000000000" pitchFamily="2" charset="2"/>
              <a:buChar char="v"/>
            </a:pPr>
            <a:r>
              <a:rPr lang="fr-CH" sz="2400" u="sng" dirty="0"/>
              <a:t>Objectifs</a:t>
            </a:r>
            <a:r>
              <a:rPr lang="fr-CH" sz="2400" dirty="0"/>
              <a:t> : analyser les attentes implicites, les ambiguïtés qui émaillent cette relation et les ressources déployées par les professionnels pour les affronter</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4055801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animEffect transition="in" filter="fade">
                                      <p:cBhvr>
                                        <p:cTn id="21" dur="1000"/>
                                        <p:tgtEl>
                                          <p:spTgt spid="20">
                                            <p:txEl>
                                              <p:pRg st="3" end="3"/>
                                            </p:txEl>
                                          </p:spTgt>
                                        </p:tgtEl>
                                      </p:cBhvr>
                                    </p:animEffect>
                                    <p:anim calcmode="lin" valueType="num">
                                      <p:cBhvr>
                                        <p:cTn id="22"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xEl>
                                              <p:pRg st="5" end="5"/>
                                            </p:txEl>
                                          </p:spTgt>
                                        </p:tgtEl>
                                        <p:attrNameLst>
                                          <p:attrName>style.visibility</p:attrName>
                                        </p:attrNameLst>
                                      </p:cBhvr>
                                      <p:to>
                                        <p:strVal val="visible"/>
                                      </p:to>
                                    </p:set>
                                    <p:animEffect transition="in" filter="fade">
                                      <p:cBhvr>
                                        <p:cTn id="28" dur="1000"/>
                                        <p:tgtEl>
                                          <p:spTgt spid="20">
                                            <p:txEl>
                                              <p:pRg st="5" end="5"/>
                                            </p:txEl>
                                          </p:spTgt>
                                        </p:tgtEl>
                                      </p:cBhvr>
                                    </p:animEffect>
                                    <p:anim calcmode="lin" valueType="num">
                                      <p:cBhvr>
                                        <p:cTn id="29" dur="1000" fill="hold"/>
                                        <p:tgtEl>
                                          <p:spTgt spid="20">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FR" sz="3200" dirty="0">
                <a:solidFill>
                  <a:schemeClr val="bg1"/>
                </a:solidFill>
                <a:latin typeface="Calibri" panose="020F0502020204030204" pitchFamily="34" charset="0"/>
              </a:rPr>
              <a:t>La bonne TOURNURE DES QUESTIONS</a:t>
            </a:r>
            <a:endParaRPr lang="fr-FR" sz="1200" dirty="0">
              <a:solidFill>
                <a:schemeClr val="bg1"/>
              </a:solidFill>
              <a:latin typeface="Calibri" panose="020F0502020204030204" pitchFamily="34" charset="0"/>
            </a:endParaRPr>
          </a:p>
        </p:txBody>
      </p:sp>
      <p:sp>
        <p:nvSpPr>
          <p:cNvPr id="2" name="Espace réservé du contenu 1">
            <a:extLst>
              <a:ext uri="{FF2B5EF4-FFF2-40B4-BE49-F238E27FC236}">
                <a16:creationId xmlns:a16="http://schemas.microsoft.com/office/drawing/2014/main" id="{2E964BCA-E2F9-4B4E-9DBF-74E32C8A1B43}"/>
              </a:ext>
            </a:extLst>
          </p:cNvPr>
          <p:cNvSpPr>
            <a:spLocks noGrp="1"/>
          </p:cNvSpPr>
          <p:nvPr>
            <p:ph idx="1"/>
          </p:nvPr>
        </p:nvSpPr>
        <p:spPr>
          <a:xfrm>
            <a:off x="1024128" y="2286000"/>
            <a:ext cx="9720073" cy="3151632"/>
          </a:xfrm>
          <a:ln w="12700">
            <a:solidFill>
              <a:schemeClr val="accent5">
                <a:lumMod val="60000"/>
                <a:lumOff val="40000"/>
              </a:schemeClr>
            </a:solidFill>
          </a:ln>
        </p:spPr>
        <p:txBody>
          <a:bodyPr/>
          <a:lstStyle/>
          <a:p>
            <a:endParaRPr lang="fr-CH" dirty="0"/>
          </a:p>
          <a:p>
            <a:pPr algn="ctr">
              <a:buFont typeface="Wingdings" panose="05000000000000000000" pitchFamily="2" charset="2"/>
              <a:buChar char="v"/>
            </a:pPr>
            <a:r>
              <a:rPr lang="fr-CH" sz="3600" dirty="0"/>
              <a:t>Et vous, </a:t>
            </a:r>
            <a:r>
              <a:rPr lang="fr-FR" sz="3600" dirty="0"/>
              <a:t>comment faites-vous ?</a:t>
            </a:r>
          </a:p>
          <a:p>
            <a:pPr algn="ctr">
              <a:buFont typeface="Wingdings" panose="05000000000000000000" pitchFamily="2" charset="2"/>
              <a:buChar char="v"/>
            </a:pPr>
            <a:endParaRPr lang="fr-FR" dirty="0"/>
          </a:p>
          <a:p>
            <a:pPr marL="0" indent="0" algn="ctr">
              <a:buNone/>
            </a:pPr>
            <a:r>
              <a:rPr lang="fr-FR" sz="2800" i="1" dirty="0">
                <a:solidFill>
                  <a:schemeClr val="accent5">
                    <a:lumMod val="60000"/>
                    <a:lumOff val="40000"/>
                  </a:schemeClr>
                </a:solidFill>
              </a:rPr>
              <a:t>« Au lieu de dire, j’ai constaté votre fils est comme ça, je dis, à la crèche on a un peu de mal à le réveiller, vous, vous faites comment?</a:t>
            </a:r>
          </a:p>
          <a:p>
            <a:pPr algn="ctr">
              <a:buFont typeface="Wingdings" panose="05000000000000000000" pitchFamily="2" charset="2"/>
              <a:buChar char="v"/>
            </a:pPr>
            <a:endParaRPr lang="fr-FR" sz="2000" dirty="0">
              <a:solidFill>
                <a:schemeClr val="accent5">
                  <a:lumMod val="60000"/>
                  <a:lumOff val="40000"/>
                </a:schemeClr>
              </a:solidFill>
            </a:endParaRPr>
          </a:p>
        </p:txBody>
      </p:sp>
      <p:sp>
        <p:nvSpPr>
          <p:cNvPr id="3" name="Espace réservé du numéro de diapositive 2"/>
          <p:cNvSpPr>
            <a:spLocks noGrp="1"/>
          </p:cNvSpPr>
          <p:nvPr>
            <p:ph type="sldNum" sz="quarter" idx="12"/>
          </p:nvPr>
        </p:nvSpPr>
        <p:spPr/>
        <p:txBody>
          <a:bodyPr/>
          <a:lstStyle/>
          <a:p>
            <a:fld id="{4FAB73BC-B049-4115-A692-8D63A059BFB8}" type="slidenum">
              <a:rPr lang="en-US" smtClean="0"/>
              <a:t>20</a:t>
            </a:fld>
            <a:endParaRPr lang="en-US" dirty="0"/>
          </a:p>
        </p:txBody>
      </p:sp>
    </p:spTree>
    <p:extLst>
      <p:ext uri="{BB962C8B-B14F-4D97-AF65-F5344CB8AC3E}">
        <p14:creationId xmlns:p14="http://schemas.microsoft.com/office/powerpoint/2010/main" val="1600117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1000" fill="hold"/>
                                        <p:tgtEl>
                                          <p:spTgt spid="2">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rPr>
              <a:t>Transmissions contrôlées</a:t>
            </a:r>
            <a:endParaRPr lang="fr-FR" sz="3200" dirty="0">
              <a:solidFill>
                <a:schemeClr val="bg1"/>
              </a:solidFill>
              <a:latin typeface="Calibri" panose="020F0502020204030204" pitchFamily="34" charset="0"/>
            </a:endParaRPr>
          </a:p>
        </p:txBody>
      </p:sp>
      <p:sp>
        <p:nvSpPr>
          <p:cNvPr id="21" name="Espace réservé du contenu 20">
            <a:extLst>
              <a:ext uri="{FF2B5EF4-FFF2-40B4-BE49-F238E27FC236}">
                <a16:creationId xmlns:a16="http://schemas.microsoft.com/office/drawing/2014/main" id="{E49F2A1B-9355-4087-8027-E79C7EEDCEA3}"/>
              </a:ext>
            </a:extLst>
          </p:cNvPr>
          <p:cNvSpPr>
            <a:spLocks noGrp="1"/>
          </p:cNvSpPr>
          <p:nvPr>
            <p:ph idx="1"/>
          </p:nvPr>
        </p:nvSpPr>
        <p:spPr>
          <a:xfrm>
            <a:off x="1024128" y="2286000"/>
            <a:ext cx="9720072" cy="4023360"/>
          </a:xfrm>
          <a:ln w="12700">
            <a:solidFill>
              <a:schemeClr val="accent5">
                <a:lumMod val="75000"/>
              </a:schemeClr>
            </a:solidFill>
          </a:ln>
        </p:spPr>
        <p:txBody>
          <a:bodyPr>
            <a:normAutofit fontScale="62500" lnSpcReduction="20000"/>
          </a:bodyPr>
          <a:lstStyle/>
          <a:p>
            <a:endParaRPr lang="fr-CH" sz="3600" dirty="0"/>
          </a:p>
          <a:p>
            <a:pPr algn="ctr"/>
            <a:r>
              <a:rPr lang="fr-CH" sz="4500" dirty="0">
                <a:solidFill>
                  <a:schemeClr val="accent5">
                    <a:lumMod val="60000"/>
                    <a:lumOff val="40000"/>
                  </a:schemeClr>
                </a:solidFill>
              </a:rPr>
              <a:t>«On ne dit pas tout </a:t>
            </a:r>
            <a:r>
              <a:rPr lang="fr-CH" sz="4500" dirty="0" err="1">
                <a:solidFill>
                  <a:schemeClr val="accent5">
                    <a:lumMod val="60000"/>
                    <a:lumOff val="40000"/>
                  </a:schemeClr>
                </a:solidFill>
              </a:rPr>
              <a:t>tout</a:t>
            </a:r>
            <a:r>
              <a:rPr lang="fr-CH" sz="4500" dirty="0">
                <a:solidFill>
                  <a:schemeClr val="accent5">
                    <a:lumMod val="60000"/>
                    <a:lumOff val="40000"/>
                  </a:schemeClr>
                </a:solidFill>
              </a:rPr>
              <a:t> le temps»</a:t>
            </a:r>
          </a:p>
          <a:p>
            <a:pPr algn="ctr"/>
            <a:endParaRPr lang="fr-CH" sz="3000" dirty="0">
              <a:solidFill>
                <a:schemeClr val="accent5">
                  <a:lumMod val="60000"/>
                  <a:lumOff val="40000"/>
                </a:schemeClr>
              </a:solidFill>
            </a:endParaRPr>
          </a:p>
          <a:p>
            <a:pPr algn="just">
              <a:buFont typeface="Wingdings" panose="05000000000000000000" pitchFamily="2" charset="2"/>
              <a:buChar char="v"/>
            </a:pPr>
            <a:r>
              <a:rPr lang="fr-CH" sz="3800" dirty="0"/>
              <a:t>Fragile dosage entre communiquer les réussites pour faire reconnaître le travail mais sans les ériger en victoire pour ne pas susciter jalousie et sentiment de dépossession.</a:t>
            </a:r>
          </a:p>
          <a:p>
            <a:pPr marL="0" indent="0" algn="ctr">
              <a:buNone/>
            </a:pPr>
            <a:r>
              <a:rPr lang="fr-CH" sz="3600" i="1" dirty="0">
                <a:solidFill>
                  <a:schemeClr val="accent5">
                    <a:lumMod val="75000"/>
                  </a:schemeClr>
                </a:solidFill>
              </a:rPr>
              <a:t>«J’ai conscience que pour certains parents, nous pouvons être vus comme de potentiels rivaux»</a:t>
            </a:r>
          </a:p>
          <a:p>
            <a:pPr marL="0" indent="0" algn="ctr">
              <a:buNone/>
            </a:pPr>
            <a:endParaRPr lang="fr-CH" sz="3500" i="1" dirty="0"/>
          </a:p>
          <a:p>
            <a:pPr>
              <a:buFont typeface="Wingdings" panose="05000000000000000000" pitchFamily="2" charset="2"/>
              <a:buChar char="v"/>
            </a:pPr>
            <a:r>
              <a:rPr lang="fr-CH" sz="3800" dirty="0"/>
              <a:t>Retours sélectifs et mauvaises surprises anticipées (morsures)</a:t>
            </a:r>
          </a:p>
          <a:p>
            <a:r>
              <a:rPr lang="fr-CH" dirty="0"/>
              <a:t> </a:t>
            </a:r>
            <a:endParaRPr lang="fr-FR" dirty="0"/>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21</a:t>
            </a:fld>
            <a:endParaRPr lang="en-US" dirty="0"/>
          </a:p>
        </p:txBody>
      </p:sp>
    </p:spTree>
    <p:extLst>
      <p:ext uri="{BB962C8B-B14F-4D97-AF65-F5344CB8AC3E}">
        <p14:creationId xmlns:p14="http://schemas.microsoft.com/office/powerpoint/2010/main" val="3555863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anim calcmode="lin" valueType="num">
                                      <p:cBhvr>
                                        <p:cTn id="8" dur="1000" fill="hold"/>
                                        <p:tgtEl>
                                          <p:spTgt spid="21">
                                            <p:bg/>
                                          </p:spTgt>
                                        </p:tgtEl>
                                        <p:attrNameLst>
                                          <p:attrName>ppt_x</p:attrName>
                                        </p:attrNameLst>
                                      </p:cBhvr>
                                      <p:tavLst>
                                        <p:tav tm="0">
                                          <p:val>
                                            <p:strVal val="#ppt_x"/>
                                          </p:val>
                                        </p:tav>
                                        <p:tav tm="100000">
                                          <p:val>
                                            <p:strVal val="#ppt_x"/>
                                          </p:val>
                                        </p:tav>
                                      </p:tavLst>
                                    </p:anim>
                                    <p:anim calcmode="lin" valueType="num">
                                      <p:cBhvr>
                                        <p:cTn id="9" dur="1000" fill="hold"/>
                                        <p:tgtEl>
                                          <p:spTgt spid="21">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1000"/>
                                        <p:tgtEl>
                                          <p:spTgt spid="21">
                                            <p:txEl>
                                              <p:pRg st="3" end="3"/>
                                            </p:txEl>
                                          </p:spTgt>
                                        </p:tgtEl>
                                      </p:cBhvr>
                                    </p:animEffect>
                                    <p:anim calcmode="lin" valueType="num">
                                      <p:cBhvr>
                                        <p:cTn id="22"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xEl>
                                              <p:pRg st="4" end="4"/>
                                            </p:txEl>
                                          </p:spTgt>
                                        </p:tgtEl>
                                        <p:attrNameLst>
                                          <p:attrName>style.visibility</p:attrName>
                                        </p:attrNameLst>
                                      </p:cBhvr>
                                      <p:to>
                                        <p:strVal val="visible"/>
                                      </p:to>
                                    </p:set>
                                    <p:animEffect transition="in" filter="fade">
                                      <p:cBhvr>
                                        <p:cTn id="28" dur="1000"/>
                                        <p:tgtEl>
                                          <p:spTgt spid="21">
                                            <p:txEl>
                                              <p:pRg st="4" end="4"/>
                                            </p:txEl>
                                          </p:spTgt>
                                        </p:tgtEl>
                                      </p:cBhvr>
                                    </p:animEffect>
                                    <p:anim calcmode="lin" valueType="num">
                                      <p:cBhvr>
                                        <p:cTn id="29"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xEl>
                                              <p:pRg st="6" end="6"/>
                                            </p:txEl>
                                          </p:spTgt>
                                        </p:tgtEl>
                                        <p:attrNameLst>
                                          <p:attrName>style.visibility</p:attrName>
                                        </p:attrNameLst>
                                      </p:cBhvr>
                                      <p:to>
                                        <p:strVal val="visible"/>
                                      </p:to>
                                    </p:set>
                                    <p:animEffect transition="in" filter="fade">
                                      <p:cBhvr>
                                        <p:cTn id="35" dur="1000"/>
                                        <p:tgtEl>
                                          <p:spTgt spid="21">
                                            <p:txEl>
                                              <p:pRg st="6" end="6"/>
                                            </p:txEl>
                                          </p:spTgt>
                                        </p:tgtEl>
                                      </p:cBhvr>
                                    </p:animEffect>
                                    <p:anim calcmode="lin" valueType="num">
                                      <p:cBhvr>
                                        <p:cTn id="36"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1000"/>
                                        <p:tgtEl>
                                          <p:spTgt spid="21">
                                            <p:txEl>
                                              <p:pRg st="7" end="7"/>
                                            </p:txEl>
                                          </p:spTgt>
                                        </p:tgtEl>
                                      </p:cBhvr>
                                    </p:animEffect>
                                    <p:anim calcmode="lin" valueType="num">
                                      <p:cBhvr>
                                        <p:cTn id="43" dur="10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1200" dirty="0">
                <a:solidFill>
                  <a:schemeClr val="bg1"/>
                </a:solidFill>
                <a:latin typeface="Calibri" panose="020F0502020204030204" pitchFamily="34" charset="0"/>
              </a:rPr>
              <a:t> </a:t>
            </a:r>
            <a:r>
              <a:rPr lang="fr-CH" sz="3200" dirty="0">
                <a:solidFill>
                  <a:schemeClr val="bg1"/>
                </a:solidFill>
                <a:latin typeface="Calibri" panose="020F0502020204030204" pitchFamily="34" charset="0"/>
              </a:rPr>
              <a:t>Disponibilité COGNITIVE ET PRATIQUE</a:t>
            </a:r>
            <a:endParaRPr lang="fr-FR" sz="3200" dirty="0">
              <a:solidFill>
                <a:schemeClr val="bg1"/>
              </a:solidFill>
              <a:latin typeface="Calibri" panose="020F0502020204030204" pitchFamily="34" charset="0"/>
            </a:endParaRPr>
          </a:p>
        </p:txBody>
      </p:sp>
      <p:sp>
        <p:nvSpPr>
          <p:cNvPr id="4" name="Espace réservé du contenu 3">
            <a:extLst>
              <a:ext uri="{FF2B5EF4-FFF2-40B4-BE49-F238E27FC236}">
                <a16:creationId xmlns:a16="http://schemas.microsoft.com/office/drawing/2014/main" id="{FCC65B0D-98A9-4758-8233-A98D1F33B81D}"/>
              </a:ext>
            </a:extLst>
          </p:cNvPr>
          <p:cNvSpPr>
            <a:spLocks noGrp="1"/>
          </p:cNvSpPr>
          <p:nvPr>
            <p:ph sz="half" idx="2"/>
          </p:nvPr>
        </p:nvSpPr>
        <p:spPr>
          <a:xfrm>
            <a:off x="5989320" y="2286000"/>
            <a:ext cx="4754880" cy="4184704"/>
          </a:xfrm>
          <a:ln w="28575">
            <a:solidFill>
              <a:schemeClr val="accent5">
                <a:lumMod val="75000"/>
              </a:schemeClr>
            </a:solidFill>
          </a:ln>
        </p:spPr>
        <p:txBody>
          <a:bodyPr>
            <a:normAutofit/>
          </a:bodyPr>
          <a:lstStyle/>
          <a:p>
            <a:pPr algn="just">
              <a:buFont typeface="Wingdings" panose="05000000000000000000" pitchFamily="2" charset="2"/>
              <a:buChar char="v"/>
            </a:pPr>
            <a:r>
              <a:rPr lang="fr-CH" sz="2400" dirty="0"/>
              <a:t>Contenir un lot d’émotions , mettre en réserve ses tensions et activer une «mise en scène de soi» accueillante.</a:t>
            </a:r>
          </a:p>
          <a:p>
            <a:pPr marL="0" indent="0" algn="just">
              <a:buNone/>
            </a:pPr>
            <a:endParaRPr lang="fr-FR" sz="2400" dirty="0"/>
          </a:p>
          <a:p>
            <a:pPr algn="just">
              <a:buFont typeface="Wingdings" panose="05000000000000000000" pitchFamily="2" charset="2"/>
              <a:buChar char="v"/>
            </a:pPr>
            <a:r>
              <a:rPr lang="fr-CH" sz="2400" dirty="0"/>
              <a:t>Une </a:t>
            </a:r>
            <a:r>
              <a:rPr lang="fr-FR" sz="2400" dirty="0"/>
              <a:t>attention donnée à des signes qui amènent à créer des opportunités d’échange.</a:t>
            </a:r>
          </a:p>
          <a:p>
            <a:pPr algn="ctr"/>
            <a:r>
              <a:rPr lang="fr-CH" sz="2400" i="1" dirty="0">
                <a:solidFill>
                  <a:schemeClr val="accent5">
                    <a:lumMod val="60000"/>
                    <a:lumOff val="40000"/>
                  </a:schemeClr>
                </a:solidFill>
              </a:rPr>
              <a:t>«une espèce d’alarme dans ma tête qui me dit «reviens, remets-toi dans une attitude professionnelle»</a:t>
            </a:r>
          </a:p>
        </p:txBody>
      </p:sp>
      <p:sp>
        <p:nvSpPr>
          <p:cNvPr id="14" name="ZoneTexte 13">
            <a:extLst>
              <a:ext uri="{FF2B5EF4-FFF2-40B4-BE49-F238E27FC236}">
                <a16:creationId xmlns:a16="http://schemas.microsoft.com/office/drawing/2014/main" id="{016A41C8-D340-40CF-839D-D0A7B516D958}"/>
              </a:ext>
            </a:extLst>
          </p:cNvPr>
          <p:cNvSpPr txBox="1"/>
          <p:nvPr/>
        </p:nvSpPr>
        <p:spPr>
          <a:xfrm>
            <a:off x="1177184" y="6309360"/>
            <a:ext cx="4202213" cy="230832"/>
          </a:xfrm>
          <a:prstGeom prst="rect">
            <a:avLst/>
          </a:prstGeom>
          <a:noFill/>
        </p:spPr>
        <p:txBody>
          <a:bodyPr wrap="square" rtlCol="0">
            <a:spAutoFit/>
          </a:bodyPr>
          <a:lstStyle/>
          <a:p>
            <a:r>
              <a:rPr lang="fr-FR" sz="900" dirty="0"/>
              <a:t>https://thumbs.dreamstime.com/b/personnage-de-dessin-anim%C3%A9-de-m%C3%A9ditation-de-chien-73128359.jpg</a:t>
            </a:r>
          </a:p>
        </p:txBody>
      </p:sp>
      <p:pic>
        <p:nvPicPr>
          <p:cNvPr id="6" name="Espace réservé du contenu 5">
            <a:extLst>
              <a:ext uri="{FF2B5EF4-FFF2-40B4-BE49-F238E27FC236}">
                <a16:creationId xmlns:a16="http://schemas.microsoft.com/office/drawing/2014/main" id="{CF30B376-0389-4B04-A736-09A40A01D44B}"/>
              </a:ext>
            </a:extLst>
          </p:cNvPr>
          <p:cNvPicPr>
            <a:picLocks noGrp="1" noChangeAspect="1"/>
          </p:cNvPicPr>
          <p:nvPr>
            <p:ph sz="half" idx="1"/>
          </p:nvPr>
        </p:nvPicPr>
        <p:blipFill rotWithShape="1">
          <a:blip r:embed="rId3"/>
          <a:srcRect b="6591"/>
          <a:stretch/>
        </p:blipFill>
        <p:spPr>
          <a:xfrm>
            <a:off x="1177184" y="2326352"/>
            <a:ext cx="4109080" cy="4104000"/>
          </a:xfrm>
          <a:prstGeom prst="rect">
            <a:avLst/>
          </a:prstGeom>
          <a:ln w="76200">
            <a:solidFill>
              <a:schemeClr val="accent2">
                <a:lumMod val="75000"/>
              </a:schemeClr>
            </a:solidFill>
          </a:ln>
          <a:effectLst>
            <a:glow rad="228600">
              <a:schemeClr val="accent5">
                <a:satMod val="175000"/>
                <a:alpha val="40000"/>
              </a:schemeClr>
            </a:glow>
          </a:effectLst>
        </p:spPr>
      </p:pic>
      <p:sp>
        <p:nvSpPr>
          <p:cNvPr id="2" name="Espace réservé du numéro de diapositive 1"/>
          <p:cNvSpPr>
            <a:spLocks noGrp="1"/>
          </p:cNvSpPr>
          <p:nvPr>
            <p:ph type="sldNum" sz="quarter" idx="12"/>
          </p:nvPr>
        </p:nvSpPr>
        <p:spPr/>
        <p:txBody>
          <a:bodyPr/>
          <a:lstStyle/>
          <a:p>
            <a:fld id="{4FAB73BC-B049-4115-A692-8D63A059BFB8}" type="slidenum">
              <a:rPr lang="en-US" smtClean="0"/>
              <a:t>22</a:t>
            </a:fld>
            <a:endParaRPr lang="en-US" dirty="0"/>
          </a:p>
        </p:txBody>
      </p:sp>
    </p:spTree>
    <p:extLst>
      <p:ext uri="{BB962C8B-B14F-4D97-AF65-F5344CB8AC3E}">
        <p14:creationId xmlns:p14="http://schemas.microsoft.com/office/powerpoint/2010/main" val="2122258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fade">
                                      <p:cBhvr>
                                        <p:cTn id="14" dur="1000"/>
                                        <p:tgtEl>
                                          <p:spTgt spid="4">
                                            <p:bg/>
                                          </p:spTgt>
                                        </p:tgtEl>
                                      </p:cBhvr>
                                    </p:animEffect>
                                    <p:anim calcmode="lin" valueType="num">
                                      <p:cBhvr>
                                        <p:cTn id="15" dur="1000" fill="hold"/>
                                        <p:tgtEl>
                                          <p:spTgt spid="4">
                                            <p:bg/>
                                          </p:spTgt>
                                        </p:tgtEl>
                                        <p:attrNameLst>
                                          <p:attrName>ppt_x</p:attrName>
                                        </p:attrNameLst>
                                      </p:cBhvr>
                                      <p:tavLst>
                                        <p:tav tm="0">
                                          <p:val>
                                            <p:strVal val="#ppt_x"/>
                                          </p:val>
                                        </p:tav>
                                        <p:tav tm="100000">
                                          <p:val>
                                            <p:strVal val="#ppt_x"/>
                                          </p:val>
                                        </p:tav>
                                      </p:tavLst>
                                    </p:anim>
                                    <p:anim calcmode="lin" valueType="num">
                                      <p:cBhvr>
                                        <p:cTn id="16"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FR" sz="3200" dirty="0">
                <a:solidFill>
                  <a:schemeClr val="bg1"/>
                </a:solidFill>
                <a:latin typeface="Calibri" panose="020F0502020204030204" pitchFamily="34" charset="0"/>
              </a:rPr>
              <a:t>TENIR dans LA TENSION ENTRE NORMES PROFESSIONNELLES ET PRINCIPES G</a:t>
            </a:r>
            <a:r>
              <a:rPr lang="fr-FR" sz="3200" dirty="0">
                <a:solidFill>
                  <a:schemeClr val="bg1"/>
                </a:solidFill>
                <a:latin typeface="Calibri" panose="020F0502020204030204" pitchFamily="34" charset="0"/>
                <a:cs typeface="Times New Roman" panose="02020603050405020304" pitchFamily="18" charset="0"/>
              </a:rPr>
              <a:t>É</a:t>
            </a:r>
            <a:r>
              <a:rPr lang="fr-FR" sz="3200" dirty="0">
                <a:solidFill>
                  <a:schemeClr val="bg1"/>
                </a:solidFill>
                <a:latin typeface="Calibri" panose="020F0502020204030204" pitchFamily="34" charset="0"/>
              </a:rPr>
              <a:t>N</a:t>
            </a:r>
            <a:r>
              <a:rPr lang="fr-FR" sz="3200" dirty="0">
                <a:solidFill>
                  <a:schemeClr val="bg1"/>
                </a:solidFill>
                <a:latin typeface="Calibri" panose="020F0502020204030204" pitchFamily="34" charset="0"/>
                <a:cs typeface="Times New Roman" panose="02020603050405020304" pitchFamily="18" charset="0"/>
              </a:rPr>
              <a:t>É</a:t>
            </a:r>
            <a:r>
              <a:rPr lang="fr-FR" sz="3200" dirty="0">
                <a:solidFill>
                  <a:schemeClr val="bg1"/>
                </a:solidFill>
                <a:latin typeface="Calibri" panose="020F0502020204030204" pitchFamily="34" charset="0"/>
              </a:rPr>
              <a:t>RAUX</a:t>
            </a:r>
          </a:p>
        </p:txBody>
      </p:sp>
      <p:sp>
        <p:nvSpPr>
          <p:cNvPr id="21" name="Espace réservé du contenu 20">
            <a:extLst>
              <a:ext uri="{FF2B5EF4-FFF2-40B4-BE49-F238E27FC236}">
                <a16:creationId xmlns:a16="http://schemas.microsoft.com/office/drawing/2014/main" id="{E49F2A1B-9355-4087-8027-E79C7EEDCEA3}"/>
              </a:ext>
            </a:extLst>
          </p:cNvPr>
          <p:cNvSpPr>
            <a:spLocks noGrp="1"/>
          </p:cNvSpPr>
          <p:nvPr>
            <p:ph sz="half" idx="2"/>
          </p:nvPr>
        </p:nvSpPr>
        <p:spPr>
          <a:xfrm>
            <a:off x="3755136" y="2164080"/>
            <a:ext cx="6989064" cy="4145280"/>
          </a:xfrm>
        </p:spPr>
        <p:txBody>
          <a:bodyPr>
            <a:normAutofit/>
          </a:bodyPr>
          <a:lstStyle/>
          <a:p>
            <a:pPr marL="0" indent="0" algn="just">
              <a:buClr>
                <a:schemeClr val="tx2">
                  <a:lumMod val="75000"/>
                </a:schemeClr>
              </a:buClr>
              <a:buNone/>
            </a:pPr>
            <a:endParaRPr lang="fr-CH" dirty="0"/>
          </a:p>
          <a:p>
            <a:pPr algn="just">
              <a:buClr>
                <a:schemeClr val="tx2">
                  <a:lumMod val="75000"/>
                </a:schemeClr>
              </a:buClr>
              <a:buFont typeface="Wingdings" panose="05000000000000000000" pitchFamily="2" charset="2"/>
              <a:buChar char="v"/>
            </a:pPr>
            <a:r>
              <a:rPr lang="fr-FR" dirty="0"/>
              <a:t> Les règles tacites de la distribution des rôles entre professionnels</a:t>
            </a:r>
            <a:endParaRPr lang="fr-CH" dirty="0"/>
          </a:p>
          <a:p>
            <a:pPr algn="just">
              <a:buClr>
                <a:schemeClr val="tx2">
                  <a:lumMod val="75000"/>
                </a:schemeClr>
              </a:buClr>
              <a:buFont typeface="Wingdings" panose="05000000000000000000" pitchFamily="2" charset="2"/>
              <a:buChar char="v"/>
            </a:pPr>
            <a:r>
              <a:rPr lang="fr-FR" dirty="0"/>
              <a:t> Le principe d’équité : « donner plus à ceux qui ont moins »</a:t>
            </a:r>
          </a:p>
          <a:p>
            <a:pPr algn="just">
              <a:buClr>
                <a:schemeClr val="tx2">
                  <a:lumMod val="75000"/>
                </a:schemeClr>
              </a:buClr>
              <a:buFont typeface="Wingdings" panose="05000000000000000000" pitchFamily="2" charset="2"/>
              <a:buChar char="v"/>
            </a:pPr>
            <a:r>
              <a:rPr lang="fr-FR" dirty="0"/>
              <a:t> Travailler à réduire la tension par l’explicitation des modalités de mise en pratique des principes qui guident </a:t>
            </a:r>
            <a:r>
              <a:rPr lang="fr-FR"/>
              <a:t>l’action </a:t>
            </a:r>
            <a:endParaRPr lang="fr-CH" dirty="0"/>
          </a:p>
          <a:p>
            <a:pPr marL="0" indent="0" algn="just">
              <a:buClr>
                <a:schemeClr val="tx2">
                  <a:lumMod val="75000"/>
                </a:schemeClr>
              </a:buClr>
              <a:buNone/>
            </a:pPr>
            <a:r>
              <a:rPr lang="fr-CH" i="1" dirty="0">
                <a:solidFill>
                  <a:schemeClr val="accent5">
                    <a:lumMod val="60000"/>
                    <a:lumOff val="40000"/>
                  </a:schemeClr>
                </a:solidFill>
                <a:latin typeface="Calibri" panose="020F0502020204030204" pitchFamily="34" charset="0"/>
              </a:rPr>
              <a:t>«  Un des enjeux clé de notre métier, c’est d’être dans l’équité, parce qu’on est tout le temps entrain de jongler entre l’individuel et le collectif»</a:t>
            </a:r>
          </a:p>
        </p:txBody>
      </p:sp>
      <p:sp>
        <p:nvSpPr>
          <p:cNvPr id="14" name="ZoneTexte 13">
            <a:extLst>
              <a:ext uri="{FF2B5EF4-FFF2-40B4-BE49-F238E27FC236}">
                <a16:creationId xmlns:a16="http://schemas.microsoft.com/office/drawing/2014/main" id="{016A41C8-D340-40CF-839D-D0A7B516D958}"/>
              </a:ext>
            </a:extLst>
          </p:cNvPr>
          <p:cNvSpPr txBox="1"/>
          <p:nvPr/>
        </p:nvSpPr>
        <p:spPr>
          <a:xfrm>
            <a:off x="2007541" y="6342888"/>
            <a:ext cx="2842915" cy="230832"/>
          </a:xfrm>
          <a:prstGeom prst="rect">
            <a:avLst/>
          </a:prstGeom>
          <a:noFill/>
        </p:spPr>
        <p:txBody>
          <a:bodyPr wrap="square" rtlCol="0">
            <a:spAutoFit/>
          </a:bodyPr>
          <a:lstStyle/>
          <a:p>
            <a:r>
              <a:rPr lang="fr-FR" sz="900" dirty="0"/>
              <a:t>Marcel Duchamp, La Joconde revisitée</a:t>
            </a:r>
          </a:p>
        </p:txBody>
      </p:sp>
      <p:sp>
        <p:nvSpPr>
          <p:cNvPr id="3" name="Espace réservé du numéro de diapositive 2"/>
          <p:cNvSpPr>
            <a:spLocks noGrp="1"/>
          </p:cNvSpPr>
          <p:nvPr>
            <p:ph type="sldNum" sz="quarter" idx="12"/>
          </p:nvPr>
        </p:nvSpPr>
        <p:spPr/>
        <p:txBody>
          <a:bodyPr/>
          <a:lstStyle/>
          <a:p>
            <a:fld id="{4FAB73BC-B049-4115-A692-8D63A059BFB8}" type="slidenum">
              <a:rPr lang="en-US" smtClean="0"/>
              <a:t>23</a:t>
            </a:fld>
            <a:endParaRPr lang="en-US" dirty="0"/>
          </a:p>
        </p:txBody>
      </p:sp>
      <p:pic>
        <p:nvPicPr>
          <p:cNvPr id="7" name="Espace réservé du contenu 6"/>
          <p:cNvPicPr>
            <a:picLocks noGrp="1" noChangeAspect="1"/>
          </p:cNvPicPr>
          <p:nvPr>
            <p:ph sz="half" idx="1"/>
          </p:nvPr>
        </p:nvPicPr>
        <p:blipFill rotWithShape="1">
          <a:blip r:embed="rId3"/>
          <a:srcRect l="5076" t="1680" r="3874" b="7941"/>
          <a:stretch/>
        </p:blipFill>
        <p:spPr>
          <a:xfrm>
            <a:off x="1024128" y="2164080"/>
            <a:ext cx="2621281" cy="4099560"/>
          </a:xfrm>
          <a:prstGeom prst="rect">
            <a:avLst/>
          </a:prstGeom>
          <a:ln w="19050">
            <a:solidFill>
              <a:srgbClr val="0070C0"/>
            </a:solidFill>
          </a:ln>
        </p:spPr>
      </p:pic>
    </p:spTree>
    <p:extLst>
      <p:ext uri="{BB962C8B-B14F-4D97-AF65-F5344CB8AC3E}">
        <p14:creationId xmlns:p14="http://schemas.microsoft.com/office/powerpoint/2010/main" val="2513341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anim calcmode="lin" valueType="num">
                                      <p:cBhvr>
                                        <p:cTn id="2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anim calcmode="lin" valueType="num">
                                      <p:cBhvr>
                                        <p:cTn id="36"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alphaModFix amt="49000"/>
          </a:blip>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0631D1-95F6-44A9-A43C-1C2E63AA294E}"/>
              </a:ext>
            </a:extLst>
          </p:cNvPr>
          <p:cNvSpPr>
            <a:spLocks noGrp="1"/>
          </p:cNvSpPr>
          <p:nvPr>
            <p:ph type="ctrTitle"/>
          </p:nvPr>
        </p:nvSpPr>
        <p:spPr>
          <a:xfrm>
            <a:off x="0" y="1897379"/>
            <a:ext cx="6657535" cy="2720341"/>
          </a:xfrm>
          <a:solidFill>
            <a:schemeClr val="tx2">
              <a:lumMod val="75000"/>
            </a:schemeClr>
          </a:solidFill>
          <a:ln>
            <a:solidFill>
              <a:schemeClr val="bg2">
                <a:lumMod val="50000"/>
              </a:schemeClr>
            </a:solidFill>
          </a:ln>
        </p:spPr>
        <p:txBody>
          <a:bodyPr>
            <a:normAutofit/>
          </a:bodyPr>
          <a:lstStyle/>
          <a:p>
            <a:pPr algn="ctr"/>
            <a:r>
              <a:rPr lang="fr-CH" sz="4000" dirty="0">
                <a:solidFill>
                  <a:schemeClr val="bg1"/>
                </a:solidFill>
                <a:latin typeface="Calibri" panose="020F0502020204030204" pitchFamily="34" charset="0"/>
                <a:cs typeface="Calibri" panose="020F0502020204030204" pitchFamily="34" charset="0"/>
              </a:rPr>
              <a:t> Une Construction réciproque dans le sens parents-professionnels</a:t>
            </a:r>
            <a:endParaRPr lang="fr-FR" sz="4000" dirty="0">
              <a:solidFill>
                <a:schemeClr val="bg1"/>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3">
            <a:extLst/>
          </a:blip>
          <a:stretch>
            <a:fillRect/>
          </a:stretch>
        </p:blipFill>
        <p:spPr>
          <a:xfrm rot="240000">
            <a:off x="6276382" y="-12499"/>
            <a:ext cx="2520000" cy="7965520"/>
          </a:xfrm>
          <a:prstGeom prst="rect">
            <a:avLst/>
          </a:prstGeom>
          <a:effectLst>
            <a:glow rad="228600">
              <a:srgbClr val="00B0F0">
                <a:alpha val="51000"/>
              </a:srgbClr>
            </a:glow>
          </a:effectLst>
          <a:scene3d>
            <a:camera prst="orthographicFront"/>
            <a:lightRig rig="freezing" dir="t"/>
          </a:scene3d>
        </p:spPr>
      </p:pic>
      <p:pic>
        <p:nvPicPr>
          <p:cNvPr id="5" name="Image 4"/>
          <p:cNvPicPr>
            <a:picLocks noChangeAspect="1"/>
          </p:cNvPicPr>
          <p:nvPr/>
        </p:nvPicPr>
        <p:blipFill>
          <a:blip r:embed="rId4">
            <a:extLst/>
          </a:blip>
          <a:stretch>
            <a:fillRect/>
          </a:stretch>
        </p:blipFill>
        <p:spPr>
          <a:xfrm>
            <a:off x="5717814" y="3192685"/>
            <a:ext cx="10681118" cy="5078408"/>
          </a:xfrm>
          <a:prstGeom prst="rect">
            <a:avLst/>
          </a:prstGeom>
          <a:effectLst>
            <a:glow rad="127000">
              <a:srgbClr val="92D050">
                <a:alpha val="53000"/>
              </a:srgbClr>
            </a:glow>
          </a:effectLst>
        </p:spPr>
      </p:pic>
      <p:pic>
        <p:nvPicPr>
          <p:cNvPr id="6" name="Image 5"/>
          <p:cNvPicPr>
            <a:picLocks noChangeAspect="1"/>
          </p:cNvPicPr>
          <p:nvPr/>
        </p:nvPicPr>
        <p:blipFill>
          <a:blip r:embed="rId5">
            <a:extLst/>
          </a:blip>
          <a:stretch>
            <a:fillRect/>
          </a:stretch>
        </p:blipFill>
        <p:spPr>
          <a:xfrm rot="-240000">
            <a:off x="9158494" y="0"/>
            <a:ext cx="3456000" cy="7380709"/>
          </a:xfrm>
          <a:prstGeom prst="rect">
            <a:avLst/>
          </a:prstGeom>
          <a:effectLst>
            <a:outerShdw blurRad="50800" dist="50800" dir="5400000" algn="ctr" rotWithShape="0">
              <a:srgbClr val="00B0F0"/>
            </a:outerShdw>
          </a:effectLst>
        </p:spPr>
      </p:pic>
      <p:sp>
        <p:nvSpPr>
          <p:cNvPr id="7" name="Espace réservé du numéro de diapositive 6"/>
          <p:cNvSpPr>
            <a:spLocks noGrp="1"/>
          </p:cNvSpPr>
          <p:nvPr>
            <p:ph type="sldNum" sz="quarter" idx="12"/>
          </p:nvPr>
        </p:nvSpPr>
        <p:spPr/>
        <p:txBody>
          <a:bodyPr/>
          <a:lstStyle/>
          <a:p>
            <a:fld id="{4FAB73BC-B049-4115-A692-8D63A059BFB8}" type="slidenum">
              <a:rPr lang="en-US" smtClean="0"/>
              <a:t>24</a:t>
            </a:fld>
            <a:endParaRPr lang="en-US" dirty="0"/>
          </a:p>
        </p:txBody>
      </p:sp>
    </p:spTree>
    <p:extLst>
      <p:ext uri="{BB962C8B-B14F-4D97-AF65-F5344CB8AC3E}">
        <p14:creationId xmlns:p14="http://schemas.microsoft.com/office/powerpoint/2010/main" val="20941726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FEA39C-CD38-41E2-A24F-3759813FD0EC}"/>
              </a:ext>
            </a:extLst>
          </p:cNvPr>
          <p:cNvSpPr>
            <a:spLocks noGrp="1"/>
          </p:cNvSpPr>
          <p:nvPr>
            <p:ph type="title"/>
          </p:nvPr>
        </p:nvSpPr>
        <p:spPr>
          <a:solidFill>
            <a:schemeClr val="tx2">
              <a:lumMod val="50000"/>
            </a:schemeClr>
          </a:solidFill>
        </p:spPr>
        <p:txBody>
          <a:bodyPr/>
          <a:lstStyle/>
          <a:p>
            <a:r>
              <a:rPr lang="fr-CH" dirty="0"/>
              <a:t>Pour accueillir  il ne suffit pas </a:t>
            </a:r>
            <a:endParaRPr lang="fr-FR" dirty="0"/>
          </a:p>
        </p:txBody>
      </p:sp>
      <p:sp>
        <p:nvSpPr>
          <p:cNvPr id="4" name="Espace réservé du texte 3">
            <a:extLst>
              <a:ext uri="{FF2B5EF4-FFF2-40B4-BE49-F238E27FC236}">
                <a16:creationId xmlns:a16="http://schemas.microsoft.com/office/drawing/2014/main" id="{D4F7E373-99F6-4D30-8D69-B80E30F5422F}"/>
              </a:ext>
            </a:extLst>
          </p:cNvPr>
          <p:cNvSpPr>
            <a:spLocks noGrp="1"/>
          </p:cNvSpPr>
          <p:nvPr>
            <p:ph type="body" sz="half" idx="2"/>
          </p:nvPr>
        </p:nvSpPr>
        <p:spPr>
          <a:solidFill>
            <a:schemeClr val="tx2">
              <a:lumMod val="50000"/>
            </a:schemeClr>
          </a:solidFill>
        </p:spPr>
        <p:txBody>
          <a:bodyPr>
            <a:normAutofit/>
          </a:bodyPr>
          <a:lstStyle/>
          <a:p>
            <a:pPr algn="ctr"/>
            <a:r>
              <a:rPr lang="fr-CH" sz="2400" dirty="0">
                <a:latin typeface="Calibri" panose="020F0502020204030204" pitchFamily="34" charset="0"/>
                <a:cs typeface="Calibri" panose="020F0502020204030204" pitchFamily="34" charset="0"/>
              </a:rPr>
              <a:t> d’ouvrir la porte</a:t>
            </a:r>
            <a:endParaRPr lang="fr-FR" sz="2400" dirty="0">
              <a:latin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016A41C8-D340-40CF-839D-D0A7B516D958}"/>
              </a:ext>
            </a:extLst>
          </p:cNvPr>
          <p:cNvSpPr txBox="1"/>
          <p:nvPr/>
        </p:nvSpPr>
        <p:spPr>
          <a:xfrm>
            <a:off x="4462611" y="6318250"/>
            <a:ext cx="2842915" cy="230832"/>
          </a:xfrm>
          <a:prstGeom prst="rect">
            <a:avLst/>
          </a:prstGeom>
          <a:noFill/>
        </p:spPr>
        <p:txBody>
          <a:bodyPr wrap="square" rtlCol="0">
            <a:spAutoFit/>
          </a:bodyPr>
          <a:lstStyle/>
          <a:p>
            <a:endParaRPr lang="fr-FR" sz="900" dirty="0"/>
          </a:p>
        </p:txBody>
      </p:sp>
      <p:pic>
        <p:nvPicPr>
          <p:cNvPr id="23" name="Espace réservé pour une image  22" descr="Accueillir.gif (Image GIF, 198 × 206 pixels) - Mozilla Firefox">
            <a:extLst>
              <a:ext uri="{FF2B5EF4-FFF2-40B4-BE49-F238E27FC236}">
                <a16:creationId xmlns:a16="http://schemas.microsoft.com/office/drawing/2014/main" id="{71839E2F-E76A-4E2C-99A0-E356CA3E3517}"/>
              </a:ext>
            </a:extLst>
          </p:cNvPr>
          <p:cNvPicPr>
            <a:picLocks noGrp="1" noChangeAspect="1"/>
          </p:cNvPicPr>
          <p:nvPr>
            <p:ph type="pic" idx="1"/>
          </p:nvPr>
        </p:nvPicPr>
        <p:blipFill rotWithShape="1">
          <a:blip r:embed="rId2"/>
          <a:srcRect l="41529" t="41674" r="41899" b="25391"/>
          <a:stretch/>
        </p:blipFill>
        <p:spPr>
          <a:xfrm>
            <a:off x="3509010" y="742950"/>
            <a:ext cx="3748055" cy="3268980"/>
          </a:xfrm>
        </p:spPr>
      </p:pic>
      <p:sp>
        <p:nvSpPr>
          <p:cNvPr id="3" name="Espace réservé du numéro de diapositive 2"/>
          <p:cNvSpPr>
            <a:spLocks noGrp="1"/>
          </p:cNvSpPr>
          <p:nvPr>
            <p:ph type="sldNum" sz="quarter" idx="12"/>
          </p:nvPr>
        </p:nvSpPr>
        <p:spPr/>
        <p:txBody>
          <a:bodyPr/>
          <a:lstStyle/>
          <a:p>
            <a:fld id="{867E5644-1E61-4311-A31E-84CB9C7AA8A9}" type="slidenum">
              <a:rPr lang="en-US" smtClean="0"/>
              <a:t>25</a:t>
            </a:fld>
            <a:endParaRPr lang="en-US" dirty="0"/>
          </a:p>
        </p:txBody>
      </p:sp>
    </p:spTree>
    <p:extLst>
      <p:ext uri="{BB962C8B-B14F-4D97-AF65-F5344CB8AC3E}">
        <p14:creationId xmlns:p14="http://schemas.microsoft.com/office/powerpoint/2010/main" val="25560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fade">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rPr>
              <a:t> S’ENTENDRE SUR CE QUI EST D</a:t>
            </a:r>
            <a:r>
              <a:rPr lang="fr-CH" sz="3200" dirty="0">
                <a:solidFill>
                  <a:schemeClr val="bg1"/>
                </a:solidFill>
                <a:latin typeface="Calibri" panose="020F0502020204030204" pitchFamily="34" charset="0"/>
                <a:cs typeface="Times New Roman" panose="02020603050405020304" pitchFamily="18" charset="0"/>
              </a:rPr>
              <a:t>ÉLÉGUÉ</a:t>
            </a:r>
            <a:endParaRPr lang="fr-FR" sz="3200" dirty="0">
              <a:solidFill>
                <a:schemeClr val="bg1"/>
              </a:solidFill>
              <a:latin typeface="Calibri" panose="020F0502020204030204" pitchFamily="34" charset="0"/>
            </a:endParaRPr>
          </a:p>
        </p:txBody>
      </p:sp>
      <p:sp>
        <p:nvSpPr>
          <p:cNvPr id="2" name="Espace réservé du contenu 1"/>
          <p:cNvSpPr>
            <a:spLocks noGrp="1"/>
          </p:cNvSpPr>
          <p:nvPr>
            <p:ph idx="1"/>
          </p:nvPr>
        </p:nvSpPr>
        <p:spPr>
          <a:xfrm>
            <a:off x="1024128" y="2286000"/>
            <a:ext cx="9720073" cy="3200400"/>
          </a:xfrm>
          <a:ln>
            <a:noFill/>
          </a:ln>
        </p:spPr>
        <p:txBody>
          <a:bodyPr>
            <a:normAutofit lnSpcReduction="10000"/>
          </a:bodyPr>
          <a:lstStyle/>
          <a:p>
            <a:pPr algn="ctr"/>
            <a:endParaRPr lang="fr-CH" b="1" dirty="0"/>
          </a:p>
          <a:p>
            <a:pPr algn="just">
              <a:buClr>
                <a:srgbClr val="FFC000"/>
              </a:buClr>
              <a:buFont typeface="Wingdings" panose="05000000000000000000" pitchFamily="2" charset="2"/>
              <a:buChar char="v"/>
            </a:pPr>
            <a:r>
              <a:rPr lang="fr-CH" sz="2800" dirty="0"/>
              <a:t>L’attribution d’une légitimité par le parent au professionnel à s’occuper de l’enfant implique qu’il soit préalablement négocié un accord sur ce qui est délégué</a:t>
            </a:r>
          </a:p>
          <a:p>
            <a:pPr marL="0" indent="0" algn="just">
              <a:buClr>
                <a:srgbClr val="FFC000"/>
              </a:buClr>
              <a:buNone/>
            </a:pPr>
            <a:endParaRPr lang="fr-FR" sz="2800" dirty="0"/>
          </a:p>
          <a:p>
            <a:pPr algn="just">
              <a:buClr>
                <a:srgbClr val="FFC000"/>
              </a:buClr>
              <a:buFont typeface="Wingdings" panose="05000000000000000000" pitchFamily="2" charset="2"/>
              <a:buChar char="v"/>
            </a:pPr>
            <a:r>
              <a:rPr lang="fr-FR" sz="2800" dirty="0"/>
              <a:t>Une négociation qui prend sens (aussi) dans le cadre d’un rapport clientéliste </a:t>
            </a:r>
          </a:p>
        </p:txBody>
      </p:sp>
      <p:sp>
        <p:nvSpPr>
          <p:cNvPr id="3" name="Espace réservé du numéro de diapositive 2"/>
          <p:cNvSpPr>
            <a:spLocks noGrp="1"/>
          </p:cNvSpPr>
          <p:nvPr>
            <p:ph type="sldNum" sz="quarter" idx="12"/>
          </p:nvPr>
        </p:nvSpPr>
        <p:spPr/>
        <p:txBody>
          <a:bodyPr/>
          <a:lstStyle/>
          <a:p>
            <a:fld id="{4FAB73BC-B049-4115-A692-8D63A059BFB8}" type="slidenum">
              <a:rPr lang="en-US" smtClean="0"/>
              <a:t>26</a:t>
            </a:fld>
            <a:endParaRPr lang="en-US" dirty="0"/>
          </a:p>
        </p:txBody>
      </p:sp>
    </p:spTree>
    <p:extLst>
      <p:ext uri="{BB962C8B-B14F-4D97-AF65-F5344CB8AC3E}">
        <p14:creationId xmlns:p14="http://schemas.microsoft.com/office/powerpoint/2010/main" val="3099497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1200" dirty="0">
                <a:solidFill>
                  <a:schemeClr val="bg1"/>
                </a:solidFill>
                <a:latin typeface="Calibri" panose="020F0502020204030204" pitchFamily="34" charset="0"/>
              </a:rPr>
              <a:t> </a:t>
            </a:r>
            <a:r>
              <a:rPr lang="fr-CH" sz="3200" dirty="0">
                <a:solidFill>
                  <a:schemeClr val="bg1"/>
                </a:solidFill>
                <a:latin typeface="Calibri" panose="020F0502020204030204" pitchFamily="34" charset="0"/>
              </a:rPr>
              <a:t>QUAND la délégation fait l’objet de malentendus</a:t>
            </a:r>
            <a:endParaRPr lang="fr-FR" sz="1200" dirty="0">
              <a:solidFill>
                <a:schemeClr val="bg1"/>
              </a:solidFill>
              <a:latin typeface="Calibri" panose="020F0502020204030204" pitchFamily="34" charset="0"/>
            </a:endParaRPr>
          </a:p>
        </p:txBody>
      </p:sp>
      <p:sp>
        <p:nvSpPr>
          <p:cNvPr id="20" name="Espace réservé du contenu 19">
            <a:extLst>
              <a:ext uri="{FF2B5EF4-FFF2-40B4-BE49-F238E27FC236}">
                <a16:creationId xmlns:a16="http://schemas.microsoft.com/office/drawing/2014/main" id="{8A10EE7B-C6EE-44E2-93AB-9E8F7EE13803}"/>
              </a:ext>
            </a:extLst>
          </p:cNvPr>
          <p:cNvSpPr>
            <a:spLocks noGrp="1"/>
          </p:cNvSpPr>
          <p:nvPr>
            <p:ph sz="half" idx="1"/>
          </p:nvPr>
        </p:nvSpPr>
        <p:spPr>
          <a:xfrm>
            <a:off x="1694687" y="3425952"/>
            <a:ext cx="3121151" cy="1377696"/>
          </a:xfrm>
          <a:solidFill>
            <a:schemeClr val="accent4">
              <a:lumMod val="60000"/>
              <a:lumOff val="40000"/>
            </a:schemeClr>
          </a:solidFill>
          <a:ln w="38100">
            <a:solidFill>
              <a:srgbClr val="0070C0"/>
            </a:solidFill>
          </a:ln>
        </p:spPr>
        <p:txBody>
          <a:bodyPr/>
          <a:lstStyle/>
          <a:p>
            <a:pPr marL="0" indent="0">
              <a:buNone/>
            </a:pPr>
            <a:endParaRPr lang="fr-CH" dirty="0"/>
          </a:p>
          <a:p>
            <a:pPr algn="ctr"/>
            <a:r>
              <a:rPr lang="fr-CH" dirty="0"/>
              <a:t>«La position assise»</a:t>
            </a:r>
          </a:p>
        </p:txBody>
      </p:sp>
      <p:sp>
        <p:nvSpPr>
          <p:cNvPr id="21" name="Espace réservé du contenu 20">
            <a:extLst>
              <a:ext uri="{FF2B5EF4-FFF2-40B4-BE49-F238E27FC236}">
                <a16:creationId xmlns:a16="http://schemas.microsoft.com/office/drawing/2014/main" id="{E49F2A1B-9355-4087-8027-E79C7EEDCEA3}"/>
              </a:ext>
            </a:extLst>
          </p:cNvPr>
          <p:cNvSpPr>
            <a:spLocks noGrp="1"/>
          </p:cNvSpPr>
          <p:nvPr>
            <p:ph sz="half" idx="2"/>
          </p:nvPr>
        </p:nvSpPr>
        <p:spPr/>
        <p:txBody>
          <a:bodyPr/>
          <a:lstStyle/>
          <a:p>
            <a:endParaRPr lang="fr-FR" dirty="0"/>
          </a:p>
          <a:p>
            <a:endParaRPr lang="fr-FR" dirty="0"/>
          </a:p>
          <a:p>
            <a:endParaRPr lang="fr-FR" dirty="0"/>
          </a:p>
          <a:p>
            <a:r>
              <a:rPr lang="fr-FR" i="1" dirty="0">
                <a:solidFill>
                  <a:srgbClr val="A4EAEE"/>
                </a:solidFill>
              </a:rPr>
              <a:t>« Quelle légitimité pour quel savoir ? »</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27</a:t>
            </a:fld>
            <a:endParaRPr lang="en-US" dirty="0"/>
          </a:p>
        </p:txBody>
      </p:sp>
    </p:spTree>
    <p:extLst>
      <p:ext uri="{BB962C8B-B14F-4D97-AF65-F5344CB8AC3E}">
        <p14:creationId xmlns:p14="http://schemas.microsoft.com/office/powerpoint/2010/main" val="174233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1000"/>
                                        <p:tgtEl>
                                          <p:spTgt spid="20">
                                            <p:bg/>
                                          </p:spTgt>
                                        </p:tgtEl>
                                      </p:cBhvr>
                                    </p:animEffect>
                                    <p:anim calcmode="lin" valueType="num">
                                      <p:cBhvr>
                                        <p:cTn id="8" dur="1000" fill="hold"/>
                                        <p:tgtEl>
                                          <p:spTgt spid="20">
                                            <p:bg/>
                                          </p:spTgt>
                                        </p:tgtEl>
                                        <p:attrNameLst>
                                          <p:attrName>ppt_x</p:attrName>
                                        </p:attrNameLst>
                                      </p:cBhvr>
                                      <p:tavLst>
                                        <p:tav tm="0">
                                          <p:val>
                                            <p:strVal val="#ppt_x"/>
                                          </p:val>
                                        </p:tav>
                                        <p:tav tm="100000">
                                          <p:val>
                                            <p:strVal val="#ppt_x"/>
                                          </p:val>
                                        </p:tav>
                                      </p:tavLst>
                                    </p:anim>
                                    <p:anim calcmode="lin" valueType="num">
                                      <p:cBhvr>
                                        <p:cTn id="9" dur="1000" fill="hold"/>
                                        <p:tgtEl>
                                          <p:spTgt spid="2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1000"/>
                                        <p:tgtEl>
                                          <p:spTgt spid="21">
                                            <p:txEl>
                                              <p:pRg st="3" end="3"/>
                                            </p:txEl>
                                          </p:spTgt>
                                        </p:tgtEl>
                                      </p:cBhvr>
                                    </p:animEffect>
                                    <p:anim calcmode="lin" valueType="num">
                                      <p:cBhvr>
                                        <p:cTn id="22"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P spid="2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xfrm>
            <a:off x="1531315" y="88392"/>
            <a:ext cx="8748065" cy="496824"/>
          </a:xfrm>
          <a:solidFill>
            <a:schemeClr val="tx2">
              <a:lumMod val="75000"/>
            </a:schemeClr>
          </a:solidFill>
        </p:spPr>
        <p:txBody>
          <a:bodyPr>
            <a:normAutofit/>
          </a:bodyPr>
          <a:lstStyle/>
          <a:p>
            <a:pPr algn="ctr"/>
            <a:r>
              <a:rPr lang="fr-CH" sz="1080" dirty="0">
                <a:solidFill>
                  <a:schemeClr val="bg1"/>
                </a:solidFill>
                <a:latin typeface="Calibri" panose="020F0502020204030204" pitchFamily="34" charset="0"/>
              </a:rPr>
              <a:t> </a:t>
            </a:r>
            <a:r>
              <a:rPr lang="fr-CH" sz="2400" dirty="0">
                <a:solidFill>
                  <a:schemeClr val="bg1"/>
                </a:solidFill>
                <a:latin typeface="Calibri" panose="020F0502020204030204" pitchFamily="34" charset="0"/>
              </a:rPr>
              <a:t>QUAND la délégation fait l’objet de malentendus</a:t>
            </a:r>
            <a:endParaRPr lang="fr-FR" sz="840" dirty="0">
              <a:solidFill>
                <a:schemeClr val="bg1"/>
              </a:solidFill>
              <a:latin typeface="Calibri" panose="020F0502020204030204" pitchFamily="34" charset="0"/>
            </a:endParaRP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28</a:t>
            </a:fld>
            <a:endParaRPr lang="en-US" dirty="0"/>
          </a:p>
        </p:txBody>
      </p:sp>
      <p:sp>
        <p:nvSpPr>
          <p:cNvPr id="8" name="Espace réservé du contenu 2"/>
          <p:cNvSpPr>
            <a:spLocks noGrp="1"/>
          </p:cNvSpPr>
          <p:nvPr>
            <p:ph sz="half" idx="1"/>
          </p:nvPr>
        </p:nvSpPr>
        <p:spPr>
          <a:xfrm>
            <a:off x="1241759" y="716281"/>
            <a:ext cx="7318027" cy="6028742"/>
          </a:xfrm>
        </p:spPr>
        <p:txBody>
          <a:bodyPr>
            <a:noAutofit/>
          </a:bodyPr>
          <a:lstStyle/>
          <a:p>
            <a:pPr>
              <a:spcBef>
                <a:spcPts val="0"/>
              </a:spcBef>
              <a:spcAft>
                <a:spcPts val="720"/>
              </a:spcAft>
            </a:pPr>
            <a:r>
              <a:rPr lang="fr-FR" sz="2280" b="1" u="sng" dirty="0"/>
              <a:t>La position assise (CEC) :</a:t>
            </a:r>
          </a:p>
          <a:p>
            <a:pPr>
              <a:spcBef>
                <a:spcPts val="0"/>
              </a:spcBef>
            </a:pPr>
            <a:endParaRPr lang="fr-FR" sz="1920" dirty="0"/>
          </a:p>
          <a:p>
            <a:pPr>
              <a:spcBef>
                <a:spcPts val="0"/>
              </a:spcBef>
            </a:pPr>
            <a:r>
              <a:rPr lang="fr-FR" sz="1920" dirty="0"/>
              <a:t>« un parent qui vient le matin en asseyant son enfant sur le tapis à l’accueil alors que son enfant ne s’assied pas seul »</a:t>
            </a:r>
          </a:p>
          <a:p>
            <a:pPr>
              <a:spcBef>
                <a:spcPts val="0"/>
              </a:spcBef>
            </a:pPr>
            <a:endParaRPr lang="fr-FR" sz="1920" dirty="0"/>
          </a:p>
          <a:p>
            <a:pPr>
              <a:spcBef>
                <a:spcPts val="0"/>
              </a:spcBef>
            </a:pPr>
            <a:r>
              <a:rPr lang="fr-FR" sz="1920" dirty="0"/>
              <a:t>« à la réunion de parents on avait fait un petit film (…) justement pour les sensibiliser (…) pour ne pas précéder les acquisitions » </a:t>
            </a:r>
          </a:p>
          <a:p>
            <a:pPr>
              <a:spcBef>
                <a:spcPts val="0"/>
              </a:spcBef>
            </a:pPr>
            <a:endParaRPr lang="fr-FR" sz="1920" dirty="0"/>
          </a:p>
          <a:p>
            <a:pPr>
              <a:spcBef>
                <a:spcPts val="0"/>
              </a:spcBef>
            </a:pPr>
            <a:r>
              <a:rPr lang="fr-FR" sz="1920" dirty="0"/>
              <a:t>« on lui avait déjà fait oralement des retours (</a:t>
            </a:r>
            <a:r>
              <a:rPr lang="is-IS" sz="1920" dirty="0"/>
              <a:t>…</a:t>
            </a:r>
            <a:r>
              <a:rPr lang="fr-FR" sz="1920" dirty="0"/>
              <a:t>) nous on préfère autant que vous l’allongiez . après c’est un peu compliqué pour lui dire . que dès que vous partez on le rallonge et de lui dire bah non faut que tu attendes que tu arrives à faire . et puis on lui avait expliqué un peu la théorie » </a:t>
            </a:r>
          </a:p>
          <a:p>
            <a:pPr>
              <a:spcBef>
                <a:spcPts val="0"/>
              </a:spcBef>
            </a:pPr>
            <a:endParaRPr lang="fr-FR" sz="1920" dirty="0"/>
          </a:p>
          <a:p>
            <a:pPr>
              <a:spcBef>
                <a:spcPts val="0"/>
              </a:spcBef>
            </a:pPr>
            <a:r>
              <a:rPr lang="fr-FR" sz="1920" dirty="0"/>
              <a:t>« c’est un matin où il arrive avec l’enfant . donc il l’assoit . dans un premier temps . il fait le retour .. et puis après . le couche et dit bah je vais te coucher . mais pas en nous parlant à nous . en parlant à l’enfant . je vais te coucher . parce que les éducatrices elles aiment pas trop que tu sois assis . et tac il l’a couché .. donc voilà . on sent l’énervement du parent »</a:t>
            </a:r>
            <a:endParaRPr lang="fr-CH" sz="1920" dirty="0"/>
          </a:p>
          <a:p>
            <a:endParaRPr lang="fr-FR" sz="2280" dirty="0"/>
          </a:p>
        </p:txBody>
      </p:sp>
      <p:sp>
        <p:nvSpPr>
          <p:cNvPr id="6" name="ZoneTexte 5"/>
          <p:cNvSpPr txBox="1"/>
          <p:nvPr/>
        </p:nvSpPr>
        <p:spPr>
          <a:xfrm>
            <a:off x="8868840" y="1145859"/>
            <a:ext cx="2713562" cy="3767181"/>
          </a:xfrm>
          <a:prstGeom prst="rect">
            <a:avLst/>
          </a:prstGeom>
          <a:noFill/>
        </p:spPr>
        <p:txBody>
          <a:bodyPr wrap="square" lIns="109723" tIns="54862" rIns="109723" bIns="54862" rtlCol="0">
            <a:spAutoFit/>
          </a:bodyPr>
          <a:lstStyle/>
          <a:p>
            <a:r>
              <a:rPr lang="fr-FR" sz="2160" dirty="0">
                <a:solidFill>
                  <a:schemeClr val="accent3">
                    <a:lumMod val="60000"/>
                    <a:lumOff val="40000"/>
                  </a:schemeClr>
                </a:solidFill>
              </a:rPr>
              <a:t>Désaccord sur la délégation (partage de la fonction éducative)</a:t>
            </a:r>
          </a:p>
          <a:p>
            <a:endParaRPr lang="fr-FR" sz="2160" dirty="0"/>
          </a:p>
          <a:p>
            <a:r>
              <a:rPr lang="fr-FR" sz="2160" dirty="0">
                <a:solidFill>
                  <a:srgbClr val="D3CE98"/>
                </a:solidFill>
              </a:rPr>
              <a:t>Pas de légitimité pour l’équipe éducative</a:t>
            </a:r>
          </a:p>
          <a:p>
            <a:endParaRPr lang="fr-FR" sz="2160" dirty="0">
              <a:solidFill>
                <a:srgbClr val="D3CE98"/>
              </a:solidFill>
            </a:endParaRPr>
          </a:p>
          <a:p>
            <a:r>
              <a:rPr lang="fr-FR" sz="2160" dirty="0">
                <a:solidFill>
                  <a:srgbClr val="D3CE98"/>
                </a:solidFill>
              </a:rPr>
              <a:t>Possible sentiment de « dépossession » chez le parent</a:t>
            </a:r>
          </a:p>
        </p:txBody>
      </p:sp>
      <p:sp>
        <p:nvSpPr>
          <p:cNvPr id="7" name="ZoneTexte 6"/>
          <p:cNvSpPr txBox="1"/>
          <p:nvPr/>
        </p:nvSpPr>
        <p:spPr>
          <a:xfrm>
            <a:off x="9018040" y="5165228"/>
            <a:ext cx="2564360" cy="1650708"/>
          </a:xfrm>
          <a:prstGeom prst="rect">
            <a:avLst/>
          </a:prstGeom>
          <a:solidFill>
            <a:schemeClr val="tx1"/>
          </a:solidFill>
        </p:spPr>
        <p:txBody>
          <a:bodyPr wrap="square" rtlCol="0">
            <a:spAutoFit/>
          </a:bodyPr>
          <a:lstStyle/>
          <a:p>
            <a:pPr>
              <a:spcAft>
                <a:spcPts val="240"/>
              </a:spcAft>
            </a:pPr>
            <a:r>
              <a:rPr lang="fr-FR" sz="1440" u="sng" dirty="0">
                <a:solidFill>
                  <a:schemeClr val="bg2">
                    <a:lumMod val="75000"/>
                  </a:schemeClr>
                </a:solidFill>
              </a:rPr>
              <a:t>Conventions transcription :</a:t>
            </a:r>
          </a:p>
          <a:p>
            <a:r>
              <a:rPr lang="fr-FR" sz="1440" dirty="0">
                <a:solidFill>
                  <a:schemeClr val="bg2">
                    <a:lumMod val="75000"/>
                  </a:schemeClr>
                </a:solidFill>
              </a:rPr>
              <a:t>ALI	Aline*</a:t>
            </a:r>
          </a:p>
          <a:p>
            <a:r>
              <a:rPr lang="fr-FR" sz="1440" dirty="0">
                <a:solidFill>
                  <a:schemeClr val="bg2">
                    <a:lumMod val="75000"/>
                  </a:schemeClr>
                </a:solidFill>
              </a:rPr>
              <a:t>BAR	Barbara*</a:t>
            </a:r>
          </a:p>
          <a:p>
            <a:r>
              <a:rPr lang="fr-FR" sz="1440" dirty="0">
                <a:solidFill>
                  <a:schemeClr val="bg2">
                    <a:lumMod val="75000"/>
                  </a:schemeClr>
                </a:solidFill>
              </a:rPr>
              <a:t>CEC	Cécile*</a:t>
            </a:r>
          </a:p>
          <a:p>
            <a:r>
              <a:rPr lang="fr-FR" sz="1440" dirty="0">
                <a:solidFill>
                  <a:schemeClr val="bg2">
                    <a:lumMod val="75000"/>
                  </a:schemeClr>
                </a:solidFill>
              </a:rPr>
              <a:t>(…)	segments coupés</a:t>
            </a:r>
          </a:p>
          <a:p>
            <a:r>
              <a:rPr lang="fr-FR" sz="1440" dirty="0">
                <a:solidFill>
                  <a:schemeClr val="bg2">
                    <a:lumMod val="75000"/>
                  </a:schemeClr>
                </a:solidFill>
              </a:rPr>
              <a:t>. .. 	pauses</a:t>
            </a:r>
          </a:p>
          <a:p>
            <a:pPr algn="r"/>
            <a:r>
              <a:rPr lang="fr-FR" sz="1320" i="1" dirty="0">
                <a:solidFill>
                  <a:schemeClr val="bg2">
                    <a:lumMod val="75000"/>
                  </a:schemeClr>
                </a:solidFill>
              </a:rPr>
              <a:t>*noms fictifs</a:t>
            </a:r>
          </a:p>
        </p:txBody>
      </p:sp>
    </p:spTree>
    <p:extLst>
      <p:ext uri="{BB962C8B-B14F-4D97-AF65-F5344CB8AC3E}">
        <p14:creationId xmlns:p14="http://schemas.microsoft.com/office/powerpoint/2010/main" val="747910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xfrm>
            <a:off x="1531315" y="88392"/>
            <a:ext cx="8748065" cy="496824"/>
          </a:xfrm>
          <a:solidFill>
            <a:schemeClr val="tx2">
              <a:lumMod val="75000"/>
            </a:schemeClr>
          </a:solidFill>
        </p:spPr>
        <p:txBody>
          <a:bodyPr>
            <a:normAutofit/>
          </a:bodyPr>
          <a:lstStyle/>
          <a:p>
            <a:pPr algn="ctr"/>
            <a:r>
              <a:rPr lang="fr-CH" sz="1080" dirty="0">
                <a:solidFill>
                  <a:schemeClr val="bg1"/>
                </a:solidFill>
                <a:latin typeface="Calibri" panose="020F0502020204030204" pitchFamily="34" charset="0"/>
              </a:rPr>
              <a:t> </a:t>
            </a:r>
            <a:r>
              <a:rPr lang="fr-CH" sz="2400" dirty="0">
                <a:solidFill>
                  <a:schemeClr val="bg1"/>
                </a:solidFill>
                <a:latin typeface="Calibri" panose="020F0502020204030204" pitchFamily="34" charset="0"/>
              </a:rPr>
              <a:t>QUAND la délégation fait l’objet de malentendus</a:t>
            </a:r>
            <a:endParaRPr lang="fr-FR" sz="840" dirty="0">
              <a:solidFill>
                <a:schemeClr val="bg1"/>
              </a:solidFill>
              <a:latin typeface="Calibri" panose="020F0502020204030204" pitchFamily="34" charset="0"/>
            </a:endParaRP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29</a:t>
            </a:fld>
            <a:endParaRPr lang="en-US" dirty="0"/>
          </a:p>
        </p:txBody>
      </p:sp>
      <p:sp>
        <p:nvSpPr>
          <p:cNvPr id="8" name="Espace réservé du contenu 2"/>
          <p:cNvSpPr>
            <a:spLocks noGrp="1"/>
          </p:cNvSpPr>
          <p:nvPr>
            <p:ph sz="half" idx="1"/>
          </p:nvPr>
        </p:nvSpPr>
        <p:spPr>
          <a:xfrm>
            <a:off x="1241754" y="808961"/>
            <a:ext cx="7386322" cy="2979269"/>
          </a:xfrm>
        </p:spPr>
        <p:txBody>
          <a:bodyPr>
            <a:noAutofit/>
          </a:bodyPr>
          <a:lstStyle/>
          <a:p>
            <a:r>
              <a:rPr lang="fr-FR" sz="1920" dirty="0"/>
              <a:t>BAR</a:t>
            </a:r>
            <a:r>
              <a:rPr lang="fr-CH" sz="1920" dirty="0"/>
              <a:t>	</a:t>
            </a:r>
            <a:r>
              <a:rPr lang="fr-FR" sz="1920" dirty="0"/>
              <a:t>moi ce qui est dommage c’est que j’interprète ça . comme 	si c’était un caprice de l’équipe . on essaye de leur 	expliquer</a:t>
            </a:r>
            <a:endParaRPr lang="fr-CH" sz="1920" dirty="0"/>
          </a:p>
          <a:p>
            <a:r>
              <a:rPr lang="fr-FR" sz="1920" dirty="0"/>
              <a:t>CEC</a:t>
            </a:r>
            <a:r>
              <a:rPr lang="fr-CH" sz="1920" dirty="0"/>
              <a:t>	</a:t>
            </a:r>
            <a:r>
              <a:rPr lang="fr-FR" sz="1920" dirty="0"/>
              <a:t>oui .. ouais</a:t>
            </a:r>
            <a:endParaRPr lang="fr-CH" sz="1920" dirty="0"/>
          </a:p>
          <a:p>
            <a:r>
              <a:rPr lang="fr-FR" sz="1920" dirty="0"/>
              <a:t>BAR</a:t>
            </a:r>
            <a:r>
              <a:rPr lang="fr-CH" sz="1920" dirty="0"/>
              <a:t>	</a:t>
            </a:r>
            <a:r>
              <a:rPr lang="fr-FR" sz="1920" dirty="0"/>
              <a:t>c’est pour le bien être de leur enfant</a:t>
            </a:r>
            <a:endParaRPr lang="fr-CH" sz="1920" dirty="0"/>
          </a:p>
          <a:p>
            <a:r>
              <a:rPr lang="fr-FR" sz="1920" dirty="0"/>
              <a:t>ALI</a:t>
            </a:r>
            <a:r>
              <a:rPr lang="fr-CH" sz="1920" dirty="0"/>
              <a:t>	</a:t>
            </a:r>
            <a:r>
              <a:rPr lang="fr-FR" sz="1920" dirty="0"/>
              <a:t>ouais</a:t>
            </a:r>
            <a:endParaRPr lang="fr-CH" sz="1920" dirty="0"/>
          </a:p>
          <a:p>
            <a:r>
              <a:rPr lang="fr-FR" sz="1920" dirty="0"/>
              <a:t>CEC</a:t>
            </a:r>
            <a:r>
              <a:rPr lang="fr-CH" sz="1920" dirty="0"/>
              <a:t>	</a:t>
            </a:r>
            <a:r>
              <a:rPr lang="fr-FR" sz="1920" dirty="0"/>
              <a:t>ouais</a:t>
            </a:r>
            <a:endParaRPr lang="fr-CH" sz="1920" dirty="0"/>
          </a:p>
          <a:p>
            <a:pPr marL="0" indent="0">
              <a:buNone/>
            </a:pPr>
            <a:endParaRPr lang="fr-FR" sz="2280" dirty="0"/>
          </a:p>
        </p:txBody>
      </p:sp>
      <p:sp>
        <p:nvSpPr>
          <p:cNvPr id="3" name="ZoneTexte 2"/>
          <p:cNvSpPr txBox="1"/>
          <p:nvPr/>
        </p:nvSpPr>
        <p:spPr>
          <a:xfrm>
            <a:off x="8900161" y="991840"/>
            <a:ext cx="2682239" cy="1772789"/>
          </a:xfrm>
          <a:prstGeom prst="rect">
            <a:avLst/>
          </a:prstGeom>
          <a:noFill/>
        </p:spPr>
        <p:txBody>
          <a:bodyPr wrap="square" lIns="109723" tIns="54862" rIns="109723" bIns="54862" rtlCol="0">
            <a:spAutoFit/>
          </a:bodyPr>
          <a:lstStyle/>
          <a:p>
            <a:r>
              <a:rPr lang="fr-FR" sz="2160" dirty="0">
                <a:solidFill>
                  <a:schemeClr val="accent3">
                    <a:lumMod val="60000"/>
                    <a:lumOff val="40000"/>
                  </a:schemeClr>
                </a:solidFill>
              </a:rPr>
              <a:t>Sentiment de non reconnaissance</a:t>
            </a:r>
          </a:p>
          <a:p>
            <a:endParaRPr lang="fr-FR" sz="2160" dirty="0">
              <a:solidFill>
                <a:schemeClr val="accent3">
                  <a:lumMod val="60000"/>
                  <a:lumOff val="40000"/>
                </a:schemeClr>
              </a:solidFill>
            </a:endParaRPr>
          </a:p>
          <a:p>
            <a:endParaRPr lang="fr-FR" sz="2160" dirty="0">
              <a:solidFill>
                <a:schemeClr val="accent3">
                  <a:lumMod val="60000"/>
                  <a:lumOff val="40000"/>
                </a:schemeClr>
              </a:solidFill>
            </a:endParaRPr>
          </a:p>
          <a:p>
            <a:endParaRPr lang="fr-FR" sz="2160" dirty="0"/>
          </a:p>
        </p:txBody>
      </p:sp>
      <p:sp>
        <p:nvSpPr>
          <p:cNvPr id="12" name="Espace réservé du contenu 2"/>
          <p:cNvSpPr>
            <a:spLocks noGrp="1"/>
          </p:cNvSpPr>
          <p:nvPr>
            <p:ph sz="half" idx="1"/>
          </p:nvPr>
        </p:nvSpPr>
        <p:spPr>
          <a:xfrm>
            <a:off x="1241755" y="3747249"/>
            <a:ext cx="7386320" cy="1411024"/>
          </a:xfrm>
        </p:spPr>
        <p:txBody>
          <a:bodyPr>
            <a:noAutofit/>
          </a:bodyPr>
          <a:lstStyle/>
          <a:p>
            <a:r>
              <a:rPr lang="fr-FR" sz="1920" dirty="0"/>
              <a:t>(…)</a:t>
            </a:r>
          </a:p>
          <a:p>
            <a:r>
              <a:rPr lang="fr-FR" sz="1920" dirty="0"/>
              <a:t>CEC</a:t>
            </a:r>
            <a:r>
              <a:rPr lang="fr-CH" sz="1920" dirty="0"/>
              <a:t>	</a:t>
            </a:r>
            <a:r>
              <a:rPr lang="fr-FR" sz="1920" dirty="0"/>
              <a:t>on a eu une période où il pleurait toute la journée parce que 	voilà il était pas assis</a:t>
            </a:r>
            <a:r>
              <a:rPr lang="fr-CH" sz="1920" dirty="0"/>
              <a:t> </a:t>
            </a:r>
            <a:endParaRPr lang="fr-FR" sz="1920" dirty="0"/>
          </a:p>
        </p:txBody>
      </p:sp>
      <p:sp>
        <p:nvSpPr>
          <p:cNvPr id="4" name="ZoneTexte 3"/>
          <p:cNvSpPr txBox="1"/>
          <p:nvPr/>
        </p:nvSpPr>
        <p:spPr>
          <a:xfrm>
            <a:off x="8900161" y="3735695"/>
            <a:ext cx="2682239" cy="1089529"/>
          </a:xfrm>
          <a:prstGeom prst="rect">
            <a:avLst/>
          </a:prstGeom>
          <a:noFill/>
        </p:spPr>
        <p:txBody>
          <a:bodyPr wrap="square" rtlCol="0">
            <a:spAutoFit/>
          </a:bodyPr>
          <a:lstStyle/>
          <a:p>
            <a:r>
              <a:rPr lang="fr-FR" sz="2160" dirty="0">
                <a:solidFill>
                  <a:srgbClr val="D3CE98"/>
                </a:solidFill>
              </a:rPr>
              <a:t>Développement moteur ou bien-être psychique?</a:t>
            </a:r>
          </a:p>
        </p:txBody>
      </p:sp>
      <p:sp>
        <p:nvSpPr>
          <p:cNvPr id="9" name="ZoneTexte 8"/>
          <p:cNvSpPr txBox="1"/>
          <p:nvPr/>
        </p:nvSpPr>
        <p:spPr>
          <a:xfrm>
            <a:off x="9018040" y="5165228"/>
            <a:ext cx="2564360" cy="1650708"/>
          </a:xfrm>
          <a:prstGeom prst="rect">
            <a:avLst/>
          </a:prstGeom>
          <a:solidFill>
            <a:schemeClr val="tx1"/>
          </a:solidFill>
        </p:spPr>
        <p:txBody>
          <a:bodyPr wrap="square" rtlCol="0">
            <a:spAutoFit/>
          </a:bodyPr>
          <a:lstStyle/>
          <a:p>
            <a:pPr>
              <a:spcAft>
                <a:spcPts val="240"/>
              </a:spcAft>
            </a:pPr>
            <a:r>
              <a:rPr lang="fr-FR" sz="1440" u="sng" dirty="0">
                <a:solidFill>
                  <a:schemeClr val="bg2">
                    <a:lumMod val="75000"/>
                  </a:schemeClr>
                </a:solidFill>
              </a:rPr>
              <a:t>Conventions transcription :</a:t>
            </a:r>
          </a:p>
          <a:p>
            <a:r>
              <a:rPr lang="fr-FR" sz="1440" dirty="0">
                <a:solidFill>
                  <a:schemeClr val="bg2">
                    <a:lumMod val="75000"/>
                  </a:schemeClr>
                </a:solidFill>
              </a:rPr>
              <a:t>ALI	Aline*</a:t>
            </a:r>
          </a:p>
          <a:p>
            <a:r>
              <a:rPr lang="fr-FR" sz="1440" dirty="0">
                <a:solidFill>
                  <a:schemeClr val="bg2">
                    <a:lumMod val="75000"/>
                  </a:schemeClr>
                </a:solidFill>
              </a:rPr>
              <a:t>BAR	Barbara*</a:t>
            </a:r>
          </a:p>
          <a:p>
            <a:r>
              <a:rPr lang="fr-FR" sz="1440" dirty="0">
                <a:solidFill>
                  <a:schemeClr val="bg2">
                    <a:lumMod val="75000"/>
                  </a:schemeClr>
                </a:solidFill>
              </a:rPr>
              <a:t>CEC	Cécile*</a:t>
            </a:r>
          </a:p>
          <a:p>
            <a:r>
              <a:rPr lang="fr-FR" sz="1440" dirty="0">
                <a:solidFill>
                  <a:schemeClr val="bg2">
                    <a:lumMod val="75000"/>
                  </a:schemeClr>
                </a:solidFill>
              </a:rPr>
              <a:t>(…)	segments coupés</a:t>
            </a:r>
          </a:p>
          <a:p>
            <a:r>
              <a:rPr lang="fr-FR" sz="1440" dirty="0">
                <a:solidFill>
                  <a:schemeClr val="bg2">
                    <a:lumMod val="75000"/>
                  </a:schemeClr>
                </a:solidFill>
              </a:rPr>
              <a:t>. .. 	pauses</a:t>
            </a:r>
          </a:p>
          <a:p>
            <a:pPr algn="r"/>
            <a:r>
              <a:rPr lang="fr-FR" sz="1320" i="1" dirty="0">
                <a:solidFill>
                  <a:schemeClr val="bg2">
                    <a:lumMod val="75000"/>
                  </a:schemeClr>
                </a:solidFill>
              </a:rPr>
              <a:t>*noms fictifs</a:t>
            </a:r>
          </a:p>
        </p:txBody>
      </p:sp>
    </p:spTree>
    <p:extLst>
      <p:ext uri="{BB962C8B-B14F-4D97-AF65-F5344CB8AC3E}">
        <p14:creationId xmlns:p14="http://schemas.microsoft.com/office/powerpoint/2010/main" val="139352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xfrm>
            <a:off x="1024129" y="596646"/>
            <a:ext cx="9720072" cy="1499616"/>
          </a:xfrm>
          <a:solidFill>
            <a:schemeClr val="tx2">
              <a:lumMod val="75000"/>
            </a:schemeClr>
          </a:solidFill>
        </p:spPr>
        <p:txBody>
          <a:bodyPr>
            <a:normAutofit/>
          </a:bodyPr>
          <a:lstStyle/>
          <a:p>
            <a:pPr algn="ctr"/>
            <a:r>
              <a:rPr lang="fr-CH" sz="3200" dirty="0">
                <a:solidFill>
                  <a:schemeClr val="bg1"/>
                </a:solidFill>
                <a:latin typeface="Calibri" panose="020F0502020204030204" pitchFamily="34" charset="0"/>
              </a:rPr>
              <a:t> Il n’existe pas de formule magique</a:t>
            </a:r>
            <a:endParaRPr lang="fr-FR" sz="3200" dirty="0">
              <a:solidFill>
                <a:schemeClr val="bg1"/>
              </a:solidFill>
              <a:latin typeface="Calibri" panose="020F0502020204030204" pitchFamily="34" charset="0"/>
            </a:endParaRPr>
          </a:p>
        </p:txBody>
      </p:sp>
      <p:sp>
        <p:nvSpPr>
          <p:cNvPr id="3" name="Espace réservé du contenu 2">
            <a:extLst>
              <a:ext uri="{FF2B5EF4-FFF2-40B4-BE49-F238E27FC236}">
                <a16:creationId xmlns:a16="http://schemas.microsoft.com/office/drawing/2014/main" id="{21F237FD-2C55-4166-A0FA-4C15206AEB2C}"/>
              </a:ext>
            </a:extLst>
          </p:cNvPr>
          <p:cNvSpPr>
            <a:spLocks noGrp="1"/>
          </p:cNvSpPr>
          <p:nvPr>
            <p:ph idx="1"/>
          </p:nvPr>
        </p:nvSpPr>
        <p:spPr>
          <a:xfrm>
            <a:off x="1024128" y="2286000"/>
            <a:ext cx="9720073" cy="4184704"/>
          </a:xfrm>
          <a:ln w="38100">
            <a:solidFill>
              <a:schemeClr val="tx2">
                <a:lumMod val="50000"/>
              </a:schemeClr>
            </a:solidFill>
          </a:ln>
        </p:spPr>
        <p:txBody>
          <a:bodyPr>
            <a:normAutofit/>
          </a:bodyPr>
          <a:lstStyle/>
          <a:p>
            <a:pPr marL="0" indent="0" algn="ctr">
              <a:buNone/>
            </a:pPr>
            <a:endParaRPr lang="fr-CH" dirty="0"/>
          </a:p>
          <a:p>
            <a:pPr marL="0" indent="0" algn="ctr">
              <a:buNone/>
            </a:pPr>
            <a:endParaRPr lang="fr-CH" dirty="0"/>
          </a:p>
          <a:p>
            <a:pPr marL="0" indent="0" algn="ctr">
              <a:buNone/>
            </a:pPr>
            <a:r>
              <a:rPr lang="fr-CH" sz="2800" dirty="0">
                <a:solidFill>
                  <a:srgbClr val="FFC000"/>
                </a:solidFill>
              </a:rPr>
              <a:t>«Poser un cadre c’est négocier les règles institutionnelles et relationnelles qui servent de fondements à la relation professionnelle entre intervenants et usagers»                              </a:t>
            </a:r>
            <a:r>
              <a:rPr lang="fr-CH" sz="1800" dirty="0">
                <a:solidFill>
                  <a:srgbClr val="FFC000"/>
                </a:solidFill>
              </a:rPr>
              <a:t>(C. </a:t>
            </a:r>
            <a:r>
              <a:rPr lang="fr-CH" sz="1800" dirty="0" err="1">
                <a:solidFill>
                  <a:srgbClr val="FFC000"/>
                </a:solidFill>
              </a:rPr>
              <a:t>Chalverat</a:t>
            </a:r>
            <a:r>
              <a:rPr lang="fr-CH" sz="1800" dirty="0">
                <a:solidFill>
                  <a:srgbClr val="FFC000"/>
                </a:solidFill>
              </a:rPr>
              <a:t>)</a:t>
            </a:r>
          </a:p>
          <a:p>
            <a:pPr algn="ctr"/>
            <a:endParaRPr lang="fr-CH" sz="3200" dirty="0">
              <a:solidFill>
                <a:srgbClr val="FFC000"/>
              </a:solidFill>
            </a:endParaRPr>
          </a:p>
          <a:p>
            <a:pPr marL="0" indent="0" algn="ctr">
              <a:buNone/>
            </a:pPr>
            <a:r>
              <a:rPr lang="fr-CH" sz="3200" dirty="0"/>
              <a:t>Comment cela s’articule-t-il en pratique ?</a:t>
            </a:r>
          </a:p>
          <a:p>
            <a:pPr algn="ctr"/>
            <a:endParaRPr lang="fr-FR" dirty="0"/>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292764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1200" dirty="0">
                <a:solidFill>
                  <a:schemeClr val="bg1"/>
                </a:solidFill>
                <a:latin typeface="Calibri" panose="020F0502020204030204" pitchFamily="34" charset="0"/>
              </a:rPr>
              <a:t> </a:t>
            </a:r>
            <a:r>
              <a:rPr lang="fr-CH" sz="3200" dirty="0">
                <a:solidFill>
                  <a:schemeClr val="bg1"/>
                </a:solidFill>
                <a:latin typeface="Calibri" panose="020F0502020204030204" pitchFamily="34" charset="0"/>
              </a:rPr>
              <a:t>QUAND la délégation fait l’objet de malentendus</a:t>
            </a:r>
            <a:endParaRPr lang="fr-FR" sz="1200" dirty="0">
              <a:solidFill>
                <a:schemeClr val="bg1"/>
              </a:solidFill>
              <a:latin typeface="Calibri" panose="020F0502020204030204" pitchFamily="34" charset="0"/>
            </a:endParaRPr>
          </a:p>
        </p:txBody>
      </p:sp>
      <p:sp>
        <p:nvSpPr>
          <p:cNvPr id="20" name="Espace réservé du contenu 19">
            <a:extLst>
              <a:ext uri="{FF2B5EF4-FFF2-40B4-BE49-F238E27FC236}">
                <a16:creationId xmlns:a16="http://schemas.microsoft.com/office/drawing/2014/main" id="{8A10EE7B-C6EE-44E2-93AB-9E8F7EE13803}"/>
              </a:ext>
            </a:extLst>
          </p:cNvPr>
          <p:cNvSpPr>
            <a:spLocks noGrp="1"/>
          </p:cNvSpPr>
          <p:nvPr>
            <p:ph sz="half" idx="1"/>
          </p:nvPr>
        </p:nvSpPr>
        <p:spPr>
          <a:xfrm>
            <a:off x="1024128" y="2753677"/>
            <a:ext cx="4602479" cy="1965960"/>
          </a:xfrm>
          <a:solidFill>
            <a:schemeClr val="accent5"/>
          </a:solidFill>
          <a:ln w="28575">
            <a:solidFill>
              <a:srgbClr val="C00000"/>
            </a:solidFill>
          </a:ln>
        </p:spPr>
        <p:txBody>
          <a:bodyPr/>
          <a:lstStyle/>
          <a:p>
            <a:pPr algn="ctr"/>
            <a:endParaRPr lang="fr-CH" dirty="0"/>
          </a:p>
          <a:p>
            <a:pPr marL="0" indent="0" algn="ctr">
              <a:buNone/>
            </a:pPr>
            <a:r>
              <a:rPr lang="fr-CH" dirty="0">
                <a:solidFill>
                  <a:schemeClr val="bg1"/>
                </a:solidFill>
              </a:rPr>
              <a:t>Les parents ne délèguent pas entièrement les façons d’éduquer l’enfant…. ou parfois délèguent trop</a:t>
            </a:r>
          </a:p>
        </p:txBody>
      </p:sp>
      <p:sp>
        <p:nvSpPr>
          <p:cNvPr id="21" name="Espace réservé du contenu 20">
            <a:extLst>
              <a:ext uri="{FF2B5EF4-FFF2-40B4-BE49-F238E27FC236}">
                <a16:creationId xmlns:a16="http://schemas.microsoft.com/office/drawing/2014/main" id="{E49F2A1B-9355-4087-8027-E79C7EEDCEA3}"/>
              </a:ext>
            </a:extLst>
          </p:cNvPr>
          <p:cNvSpPr>
            <a:spLocks noGrp="1"/>
          </p:cNvSpPr>
          <p:nvPr>
            <p:ph sz="half" idx="2"/>
          </p:nvPr>
        </p:nvSpPr>
        <p:spPr>
          <a:xfrm>
            <a:off x="5989320" y="2377440"/>
            <a:ext cx="4754880" cy="2956560"/>
          </a:xfrm>
          <a:solidFill>
            <a:schemeClr val="accent6">
              <a:lumMod val="50000"/>
            </a:schemeClr>
          </a:solidFill>
          <a:ln>
            <a:solidFill>
              <a:srgbClr val="FF0000"/>
            </a:solidFill>
          </a:ln>
        </p:spPr>
        <p:txBody>
          <a:bodyPr/>
          <a:lstStyle/>
          <a:p>
            <a:endParaRPr lang="fr-FR" dirty="0"/>
          </a:p>
          <a:p>
            <a:endParaRPr lang="fr-FR" dirty="0"/>
          </a:p>
          <a:p>
            <a:pPr algn="ctr"/>
            <a:r>
              <a:rPr lang="fr-FR" i="1" dirty="0">
                <a:solidFill>
                  <a:schemeClr val="accent5">
                    <a:lumMod val="60000"/>
                    <a:lumOff val="40000"/>
                  </a:schemeClr>
                </a:solidFill>
              </a:rPr>
              <a:t>« Elle nous a rapidement dit qu’elle ne voulait pas que nous allions au cinéma avec son fils, elle avait peur pour lui »</a:t>
            </a:r>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30</a:t>
            </a:fld>
            <a:endParaRPr lang="en-US" dirty="0"/>
          </a:p>
        </p:txBody>
      </p:sp>
    </p:spTree>
    <p:extLst>
      <p:ext uri="{BB962C8B-B14F-4D97-AF65-F5344CB8AC3E}">
        <p14:creationId xmlns:p14="http://schemas.microsoft.com/office/powerpoint/2010/main" val="390528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1000"/>
                                        <p:tgtEl>
                                          <p:spTgt spid="20">
                                            <p:bg/>
                                          </p:spTgt>
                                        </p:tgtEl>
                                      </p:cBhvr>
                                    </p:animEffect>
                                    <p:anim calcmode="lin" valueType="num">
                                      <p:cBhvr>
                                        <p:cTn id="8" dur="1000" fill="hold"/>
                                        <p:tgtEl>
                                          <p:spTgt spid="20">
                                            <p:bg/>
                                          </p:spTgt>
                                        </p:tgtEl>
                                        <p:attrNameLst>
                                          <p:attrName>ppt_x</p:attrName>
                                        </p:attrNameLst>
                                      </p:cBhvr>
                                      <p:tavLst>
                                        <p:tav tm="0">
                                          <p:val>
                                            <p:strVal val="#ppt_x"/>
                                          </p:val>
                                        </p:tav>
                                        <p:tav tm="100000">
                                          <p:val>
                                            <p:strVal val="#ppt_x"/>
                                          </p:val>
                                        </p:tav>
                                      </p:tavLst>
                                    </p:anim>
                                    <p:anim calcmode="lin" valueType="num">
                                      <p:cBhvr>
                                        <p:cTn id="9" dur="1000" fill="hold"/>
                                        <p:tgtEl>
                                          <p:spTgt spid="2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bg/>
                                          </p:spTgt>
                                        </p:tgtEl>
                                        <p:attrNameLst>
                                          <p:attrName>style.visibility</p:attrName>
                                        </p:attrNameLst>
                                      </p:cBhvr>
                                      <p:to>
                                        <p:strVal val="visible"/>
                                      </p:to>
                                    </p:set>
                                    <p:animEffect transition="in" filter="fade">
                                      <p:cBhvr>
                                        <p:cTn id="21" dur="1000"/>
                                        <p:tgtEl>
                                          <p:spTgt spid="21">
                                            <p:bg/>
                                          </p:spTgt>
                                        </p:tgtEl>
                                      </p:cBhvr>
                                    </p:animEffect>
                                    <p:anim calcmode="lin" valueType="num">
                                      <p:cBhvr>
                                        <p:cTn id="22" dur="1000" fill="hold"/>
                                        <p:tgtEl>
                                          <p:spTgt spid="21">
                                            <p:bg/>
                                          </p:spTgt>
                                        </p:tgtEl>
                                        <p:attrNameLst>
                                          <p:attrName>ppt_x</p:attrName>
                                        </p:attrNameLst>
                                      </p:cBhvr>
                                      <p:tavLst>
                                        <p:tav tm="0">
                                          <p:val>
                                            <p:strVal val="#ppt_x"/>
                                          </p:val>
                                        </p:tav>
                                        <p:tav tm="100000">
                                          <p:val>
                                            <p:strVal val="#ppt_x"/>
                                          </p:val>
                                        </p:tav>
                                      </p:tavLst>
                                    </p:anim>
                                    <p:anim calcmode="lin" valueType="num">
                                      <p:cBhvr>
                                        <p:cTn id="23" dur="1000" fill="hold"/>
                                        <p:tgtEl>
                                          <p:spTgt spid="21">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fade">
                                      <p:cBhvr>
                                        <p:cTn id="28" dur="1000"/>
                                        <p:tgtEl>
                                          <p:spTgt spid="21">
                                            <p:txEl>
                                              <p:pRg st="2" end="2"/>
                                            </p:txEl>
                                          </p:spTgt>
                                        </p:tgtEl>
                                      </p:cBhvr>
                                    </p:animEffect>
                                    <p:anim calcmode="lin" valueType="num">
                                      <p:cBhvr>
                                        <p:cTn id="29"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P spid="21"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1200" dirty="0">
                <a:solidFill>
                  <a:schemeClr val="bg1"/>
                </a:solidFill>
                <a:latin typeface="Calibri" panose="020F0502020204030204" pitchFamily="34" charset="0"/>
              </a:rPr>
              <a:t> </a:t>
            </a:r>
            <a:r>
              <a:rPr lang="fr-CH" sz="3200" dirty="0">
                <a:solidFill>
                  <a:schemeClr val="bg1"/>
                </a:solidFill>
                <a:latin typeface="Calibri" panose="020F0502020204030204" pitchFamily="34" charset="0"/>
              </a:rPr>
              <a:t>La construction de balises</a:t>
            </a:r>
            <a:endParaRPr lang="fr-FR" sz="3200" dirty="0">
              <a:solidFill>
                <a:schemeClr val="bg1"/>
              </a:solidFill>
              <a:latin typeface="Calibri" panose="020F0502020204030204" pitchFamily="34" charset="0"/>
            </a:endParaRPr>
          </a:p>
        </p:txBody>
      </p:sp>
      <p:sp>
        <p:nvSpPr>
          <p:cNvPr id="10" name="Espace réservé du texte 9">
            <a:extLst>
              <a:ext uri="{FF2B5EF4-FFF2-40B4-BE49-F238E27FC236}">
                <a16:creationId xmlns:a16="http://schemas.microsoft.com/office/drawing/2014/main" id="{ED9ECFC1-7581-4127-8773-9DF8665D09EF}"/>
              </a:ext>
            </a:extLst>
          </p:cNvPr>
          <p:cNvSpPr>
            <a:spLocks noGrp="1"/>
          </p:cNvSpPr>
          <p:nvPr>
            <p:ph type="body" sz="half" idx="2"/>
          </p:nvPr>
        </p:nvSpPr>
        <p:spPr>
          <a:xfrm>
            <a:off x="1024128" y="2566104"/>
            <a:ext cx="4389120" cy="3563243"/>
          </a:xfrm>
          <a:solidFill>
            <a:schemeClr val="tx1">
              <a:lumMod val="50000"/>
            </a:schemeClr>
          </a:solidFill>
          <a:ln w="38100">
            <a:solidFill>
              <a:srgbClr val="A4EAEE"/>
            </a:solidFill>
          </a:ln>
        </p:spPr>
        <p:txBody>
          <a:bodyPr>
            <a:normAutofit fontScale="92500" lnSpcReduction="10000"/>
          </a:bodyPr>
          <a:lstStyle/>
          <a:p>
            <a:r>
              <a:rPr lang="fr-CH" dirty="0"/>
              <a:t> </a:t>
            </a:r>
          </a:p>
          <a:p>
            <a:pPr algn="just"/>
            <a:r>
              <a:rPr lang="fr-CH" sz="2200" dirty="0"/>
              <a:t>Sur la base des expériences problématiques passées, afin d’éviter les impairs, les malentendus potentiels, de rassurer les parents mais aussi de protéger l’équipe, on met en place des balises. </a:t>
            </a:r>
          </a:p>
          <a:p>
            <a:pPr algn="just"/>
            <a:endParaRPr lang="fr-CH" sz="2200" dirty="0"/>
          </a:p>
          <a:p>
            <a:pPr algn="ctr"/>
            <a:r>
              <a:rPr lang="fr-CH" sz="2800" dirty="0">
                <a:solidFill>
                  <a:srgbClr val="FFC000"/>
                </a:solidFill>
              </a:rPr>
              <a:t>L’important est d’interroger les routines</a:t>
            </a:r>
            <a:endParaRPr lang="fr-FR" sz="2800" dirty="0">
              <a:solidFill>
                <a:srgbClr val="FFC000"/>
              </a:solidFill>
            </a:endParaRPr>
          </a:p>
        </p:txBody>
      </p:sp>
      <p:pic>
        <p:nvPicPr>
          <p:cNvPr id="13" name="Espace réservé du contenu 12">
            <a:extLst>
              <a:ext uri="{FF2B5EF4-FFF2-40B4-BE49-F238E27FC236}">
                <a16:creationId xmlns:a16="http://schemas.microsoft.com/office/drawing/2014/main" id="{035E09EB-71BC-40AD-B54B-DDC04F22F873}"/>
              </a:ext>
            </a:extLst>
          </p:cNvPr>
          <p:cNvPicPr>
            <a:picLocks noGrp="1" noChangeAspect="1"/>
          </p:cNvPicPr>
          <p:nvPr>
            <p:ph idx="1"/>
          </p:nvPr>
        </p:nvPicPr>
        <p:blipFill rotWithShape="1">
          <a:blip r:embed="rId3"/>
          <a:srcRect l="2162" t="2176" r="1855" b="2019"/>
          <a:stretch/>
        </p:blipFill>
        <p:spPr>
          <a:xfrm>
            <a:off x="6786562" y="471496"/>
            <a:ext cx="4343401" cy="5657851"/>
          </a:xfrm>
          <a:prstGeom prst="rect">
            <a:avLst/>
          </a:prstGeom>
          <a:ln w="38100">
            <a:solidFill>
              <a:schemeClr val="tx2">
                <a:lumMod val="75000"/>
              </a:schemeClr>
            </a:solidFill>
          </a:ln>
        </p:spPr>
      </p:pic>
      <p:sp>
        <p:nvSpPr>
          <p:cNvPr id="2" name="ZoneTexte 1"/>
          <p:cNvSpPr txBox="1"/>
          <p:nvPr/>
        </p:nvSpPr>
        <p:spPr>
          <a:xfrm>
            <a:off x="6964680" y="6446520"/>
            <a:ext cx="2545080" cy="261610"/>
          </a:xfrm>
          <a:prstGeom prst="rect">
            <a:avLst/>
          </a:prstGeom>
          <a:noFill/>
        </p:spPr>
        <p:txBody>
          <a:bodyPr wrap="square" rtlCol="0">
            <a:spAutoFit/>
          </a:bodyPr>
          <a:lstStyle/>
          <a:p>
            <a:r>
              <a:rPr lang="fr-CH" sz="1100" dirty="0">
                <a:solidFill>
                  <a:schemeClr val="bg1"/>
                </a:solidFill>
                <a:latin typeface="Calibri" panose="020F0502020204030204" pitchFamily="34" charset="0"/>
              </a:rPr>
              <a:t>Petit poilu</a:t>
            </a:r>
          </a:p>
        </p:txBody>
      </p:sp>
      <p:sp>
        <p:nvSpPr>
          <p:cNvPr id="3" name="Espace réservé du numéro de diapositive 2"/>
          <p:cNvSpPr>
            <a:spLocks noGrp="1"/>
          </p:cNvSpPr>
          <p:nvPr>
            <p:ph type="sldNum" sz="quarter" idx="12"/>
          </p:nvPr>
        </p:nvSpPr>
        <p:spPr/>
        <p:txBody>
          <a:bodyPr/>
          <a:lstStyle/>
          <a:p>
            <a:fld id="{4FAB73BC-B049-4115-A692-8D63A059BFB8}" type="slidenum">
              <a:rPr lang="en-US" smtClean="0"/>
              <a:t>31</a:t>
            </a:fld>
            <a:endParaRPr lang="en-US" dirty="0"/>
          </a:p>
        </p:txBody>
      </p:sp>
    </p:spTree>
    <p:extLst>
      <p:ext uri="{BB962C8B-B14F-4D97-AF65-F5344CB8AC3E}">
        <p14:creationId xmlns:p14="http://schemas.microsoft.com/office/powerpoint/2010/main" val="16472821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bg/>
                                          </p:spTgt>
                                        </p:tgtEl>
                                        <p:attrNameLst>
                                          <p:attrName>style.visibility</p:attrName>
                                        </p:attrNameLst>
                                      </p:cBhvr>
                                      <p:to>
                                        <p:strVal val="visible"/>
                                      </p:to>
                                    </p:set>
                                    <p:animEffect transition="in" filter="fade">
                                      <p:cBhvr>
                                        <p:cTn id="14" dur="1000"/>
                                        <p:tgtEl>
                                          <p:spTgt spid="10">
                                            <p:bg/>
                                          </p:spTgt>
                                        </p:tgtEl>
                                      </p:cBhvr>
                                    </p:animEffect>
                                    <p:anim calcmode="lin" valueType="num">
                                      <p:cBhvr>
                                        <p:cTn id="15" dur="1000" fill="hold"/>
                                        <p:tgtEl>
                                          <p:spTgt spid="10">
                                            <p:bg/>
                                          </p:spTgt>
                                        </p:tgtEl>
                                        <p:attrNameLst>
                                          <p:attrName>ppt_x</p:attrName>
                                        </p:attrNameLst>
                                      </p:cBhvr>
                                      <p:tavLst>
                                        <p:tav tm="0">
                                          <p:val>
                                            <p:strVal val="#ppt_x"/>
                                          </p:val>
                                        </p:tav>
                                        <p:tav tm="100000">
                                          <p:val>
                                            <p:strVal val="#ppt_x"/>
                                          </p:val>
                                        </p:tav>
                                      </p:tavLst>
                                    </p:anim>
                                    <p:anim calcmode="lin" valueType="num">
                                      <p:cBhvr>
                                        <p:cTn id="16"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CH" sz="1200" dirty="0">
                <a:solidFill>
                  <a:schemeClr val="bg1"/>
                </a:solidFill>
                <a:latin typeface="Calibri" panose="020F0502020204030204" pitchFamily="34" charset="0"/>
              </a:rPr>
              <a:t> </a:t>
            </a:r>
            <a:r>
              <a:rPr lang="fr-CH" sz="3200" dirty="0">
                <a:solidFill>
                  <a:schemeClr val="bg1"/>
                </a:solidFill>
                <a:latin typeface="Calibri" panose="020F0502020204030204" pitchFamily="34" charset="0"/>
              </a:rPr>
              <a:t>LES EFFETS DE la reconnaissance des parents </a:t>
            </a:r>
            <a:endParaRPr lang="fr-FR" sz="1200" dirty="0">
              <a:solidFill>
                <a:schemeClr val="bg1"/>
              </a:solidFill>
              <a:latin typeface="Calibri" panose="020F0502020204030204" pitchFamily="34" charset="0"/>
            </a:endParaRPr>
          </a:p>
        </p:txBody>
      </p:sp>
      <p:sp>
        <p:nvSpPr>
          <p:cNvPr id="20" name="Espace réservé du contenu 19">
            <a:extLst>
              <a:ext uri="{FF2B5EF4-FFF2-40B4-BE49-F238E27FC236}">
                <a16:creationId xmlns:a16="http://schemas.microsoft.com/office/drawing/2014/main" id="{8A10EE7B-C6EE-44E2-93AB-9E8F7EE13803}"/>
              </a:ext>
            </a:extLst>
          </p:cNvPr>
          <p:cNvSpPr>
            <a:spLocks noGrp="1"/>
          </p:cNvSpPr>
          <p:nvPr>
            <p:ph sz="half" idx="1"/>
          </p:nvPr>
        </p:nvSpPr>
        <p:spPr>
          <a:xfrm>
            <a:off x="1024127" y="2285999"/>
            <a:ext cx="4305111" cy="4184705"/>
          </a:xfrm>
          <a:ln>
            <a:solidFill>
              <a:schemeClr val="tx2">
                <a:lumMod val="75000"/>
              </a:schemeClr>
            </a:solidFill>
          </a:ln>
        </p:spPr>
        <p:txBody>
          <a:bodyPr>
            <a:normAutofit/>
          </a:bodyPr>
          <a:lstStyle/>
          <a:p>
            <a:pPr marL="0" indent="0" algn="just">
              <a:lnSpc>
                <a:spcPct val="150000"/>
              </a:lnSpc>
              <a:buNone/>
            </a:pPr>
            <a:r>
              <a:rPr lang="fr-CH" dirty="0"/>
              <a:t>Les marques de reconnaissance adressées par les parents confèrent à ceux qui les reçoivent une gratification sociale qui a un impact certain sur la considération que le professionnel se porte à lui-même et la manière dont </a:t>
            </a:r>
            <a:r>
              <a:rPr lang="fr-CH"/>
              <a:t>il s’investit </a:t>
            </a:r>
            <a:r>
              <a:rPr lang="fr-CH" dirty="0"/>
              <a:t>dans son rôle</a:t>
            </a:r>
            <a:r>
              <a:rPr lang="fr-CH" b="1" dirty="0"/>
              <a:t>. </a:t>
            </a:r>
            <a:endParaRPr lang="fr-CH" dirty="0"/>
          </a:p>
          <a:p>
            <a:pPr marL="0" indent="0" algn="ctr">
              <a:lnSpc>
                <a:spcPct val="150000"/>
              </a:lnSpc>
              <a:buNone/>
            </a:pPr>
            <a:endParaRPr lang="fr-FR" sz="2400" dirty="0"/>
          </a:p>
        </p:txBody>
      </p:sp>
      <p:sp>
        <p:nvSpPr>
          <p:cNvPr id="21" name="Espace réservé du contenu 20">
            <a:extLst>
              <a:ext uri="{FF2B5EF4-FFF2-40B4-BE49-F238E27FC236}">
                <a16:creationId xmlns:a16="http://schemas.microsoft.com/office/drawing/2014/main" id="{E49F2A1B-9355-4087-8027-E79C7EEDCEA3}"/>
              </a:ext>
            </a:extLst>
          </p:cNvPr>
          <p:cNvSpPr>
            <a:spLocks noGrp="1"/>
          </p:cNvSpPr>
          <p:nvPr>
            <p:ph sz="half" idx="2"/>
          </p:nvPr>
        </p:nvSpPr>
        <p:spPr>
          <a:xfrm>
            <a:off x="5989320" y="2286000"/>
            <a:ext cx="4754880" cy="4184704"/>
          </a:xfrm>
          <a:ln>
            <a:solidFill>
              <a:schemeClr val="tx2">
                <a:lumMod val="75000"/>
              </a:schemeClr>
            </a:solidFill>
          </a:ln>
        </p:spPr>
        <p:txBody>
          <a:bodyPr>
            <a:normAutofit/>
          </a:bodyPr>
          <a:lstStyle/>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buNone/>
            </a:pPr>
            <a:endParaRPr lang="fr-CH" dirty="0"/>
          </a:p>
          <a:p>
            <a:pPr marL="0" indent="0" algn="ctr">
              <a:buNone/>
            </a:pPr>
            <a:endParaRPr lang="fr-CH" dirty="0"/>
          </a:p>
          <a:p>
            <a:pPr marL="0" indent="0" algn="ctr">
              <a:buNone/>
            </a:pPr>
            <a:r>
              <a:rPr lang="fr-CH" dirty="0">
                <a:solidFill>
                  <a:srgbClr val="00B0F0"/>
                </a:solidFill>
              </a:rPr>
              <a:t>«La mallette de Monsieur Simon» </a:t>
            </a:r>
            <a:endParaRPr lang="fr-CH" i="1" dirty="0">
              <a:solidFill>
                <a:srgbClr val="00B0F0"/>
              </a:solidFill>
            </a:endParaRPr>
          </a:p>
          <a:p>
            <a:pPr marL="0" indent="0" algn="ctr">
              <a:buNone/>
            </a:pPr>
            <a:r>
              <a:rPr lang="fr-CH" i="1" dirty="0">
                <a:solidFill>
                  <a:schemeClr val="accent5">
                    <a:lumMod val="75000"/>
                  </a:schemeClr>
                </a:solidFill>
              </a:rPr>
              <a:t>«Heureusement qu’il y a encore des gens qui réfléchissent» </a:t>
            </a:r>
          </a:p>
          <a:p>
            <a:pPr algn="ctr"/>
            <a:endParaRPr lang="fr-CH" dirty="0"/>
          </a:p>
          <a:p>
            <a:endParaRPr lang="fr-FR" dirty="0"/>
          </a:p>
        </p:txBody>
      </p:sp>
      <p:sp>
        <p:nvSpPr>
          <p:cNvPr id="3" name="Espace réservé du numéro de diapositive 2"/>
          <p:cNvSpPr>
            <a:spLocks noGrp="1"/>
          </p:cNvSpPr>
          <p:nvPr>
            <p:ph type="sldNum" sz="quarter" idx="12"/>
          </p:nvPr>
        </p:nvSpPr>
        <p:spPr/>
        <p:txBody>
          <a:bodyPr/>
          <a:lstStyle/>
          <a:p>
            <a:fld id="{4FAB73BC-B049-4115-A692-8D63A059BFB8}" type="slidenum">
              <a:rPr lang="en-US" smtClean="0"/>
              <a:t>32</a:t>
            </a:fld>
            <a:endParaRPr lang="en-US" dirty="0"/>
          </a:p>
        </p:txBody>
      </p:sp>
      <p:pic>
        <p:nvPicPr>
          <p:cNvPr id="2" name="Image 1">
            <a:extLst>
              <a:ext uri="{FF2B5EF4-FFF2-40B4-BE49-F238E27FC236}">
                <a16:creationId xmlns:a16="http://schemas.microsoft.com/office/drawing/2014/main" id="{8F17A966-354B-498C-ACA2-6D2418BDB0C2}"/>
              </a:ext>
            </a:extLst>
          </p:cNvPr>
          <p:cNvPicPr>
            <a:picLocks noChangeAspect="1"/>
          </p:cNvPicPr>
          <p:nvPr/>
        </p:nvPicPr>
        <p:blipFill rotWithShape="1">
          <a:blip r:embed="rId3"/>
          <a:srcRect l="3503" t="21828" r="3561" b="5583"/>
          <a:stretch/>
        </p:blipFill>
        <p:spPr>
          <a:xfrm>
            <a:off x="5989320" y="2285999"/>
            <a:ext cx="4754516" cy="2713162"/>
          </a:xfrm>
          <a:prstGeom prst="rect">
            <a:avLst/>
          </a:prstGeom>
          <a:ln w="28575">
            <a:solidFill>
              <a:srgbClr val="00B0F0"/>
            </a:solidFill>
          </a:ln>
        </p:spPr>
      </p:pic>
    </p:spTree>
    <p:extLst>
      <p:ext uri="{BB962C8B-B14F-4D97-AF65-F5344CB8AC3E}">
        <p14:creationId xmlns:p14="http://schemas.microsoft.com/office/powerpoint/2010/main" val="388798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1000"/>
                                        <p:tgtEl>
                                          <p:spTgt spid="20">
                                            <p:bg/>
                                          </p:spTgt>
                                        </p:tgtEl>
                                      </p:cBhvr>
                                    </p:animEffect>
                                    <p:anim calcmode="lin" valueType="num">
                                      <p:cBhvr>
                                        <p:cTn id="8" dur="1000" fill="hold"/>
                                        <p:tgtEl>
                                          <p:spTgt spid="20">
                                            <p:bg/>
                                          </p:spTgt>
                                        </p:tgtEl>
                                        <p:attrNameLst>
                                          <p:attrName>ppt_x</p:attrName>
                                        </p:attrNameLst>
                                      </p:cBhvr>
                                      <p:tavLst>
                                        <p:tav tm="0">
                                          <p:val>
                                            <p:strVal val="#ppt_x"/>
                                          </p:val>
                                        </p:tav>
                                        <p:tav tm="100000">
                                          <p:val>
                                            <p:strVal val="#ppt_x"/>
                                          </p:val>
                                        </p:tav>
                                      </p:tavLst>
                                    </p:anim>
                                    <p:anim calcmode="lin" valueType="num">
                                      <p:cBhvr>
                                        <p:cTn id="9" dur="1000" fill="hold"/>
                                        <p:tgtEl>
                                          <p:spTgt spid="2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fade">
                                      <p:cBhvr>
                                        <p:cTn id="14" dur="1000"/>
                                        <p:tgtEl>
                                          <p:spTgt spid="20">
                                            <p:txEl>
                                              <p:pRg st="0" end="0"/>
                                            </p:txEl>
                                          </p:spTgt>
                                        </p:tgtEl>
                                      </p:cBhvr>
                                    </p:animEffect>
                                    <p:anim calcmode="lin" valueType="num">
                                      <p:cBhvr>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bg/>
                                          </p:spTgt>
                                        </p:tgtEl>
                                        <p:attrNameLst>
                                          <p:attrName>style.visibility</p:attrName>
                                        </p:attrNameLst>
                                      </p:cBhvr>
                                      <p:to>
                                        <p:strVal val="visible"/>
                                      </p:to>
                                    </p:set>
                                    <p:animEffect transition="in" filter="fade">
                                      <p:cBhvr>
                                        <p:cTn id="28" dur="1000"/>
                                        <p:tgtEl>
                                          <p:spTgt spid="21">
                                            <p:bg/>
                                          </p:spTgt>
                                        </p:tgtEl>
                                      </p:cBhvr>
                                    </p:animEffect>
                                    <p:anim calcmode="lin" valueType="num">
                                      <p:cBhvr>
                                        <p:cTn id="29" dur="1000" fill="hold"/>
                                        <p:tgtEl>
                                          <p:spTgt spid="21">
                                            <p:bg/>
                                          </p:spTgt>
                                        </p:tgtEl>
                                        <p:attrNameLst>
                                          <p:attrName>ppt_x</p:attrName>
                                        </p:attrNameLst>
                                      </p:cBhvr>
                                      <p:tavLst>
                                        <p:tav tm="0">
                                          <p:val>
                                            <p:strVal val="#ppt_x"/>
                                          </p:val>
                                        </p:tav>
                                        <p:tav tm="100000">
                                          <p:val>
                                            <p:strVal val="#ppt_x"/>
                                          </p:val>
                                        </p:tav>
                                      </p:tavLst>
                                    </p:anim>
                                    <p:anim calcmode="lin" valueType="num">
                                      <p:cBhvr>
                                        <p:cTn id="30" dur="1000" fill="hold"/>
                                        <p:tgtEl>
                                          <p:spTgt spid="21">
                                            <p:bg/>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xEl>
                                              <p:pRg st="6" end="6"/>
                                            </p:txEl>
                                          </p:spTgt>
                                        </p:tgtEl>
                                        <p:attrNameLst>
                                          <p:attrName>style.visibility</p:attrName>
                                        </p:attrNameLst>
                                      </p:cBhvr>
                                      <p:to>
                                        <p:strVal val="visible"/>
                                      </p:to>
                                    </p:set>
                                    <p:animEffect transition="in" filter="fade">
                                      <p:cBhvr>
                                        <p:cTn id="35" dur="1000"/>
                                        <p:tgtEl>
                                          <p:spTgt spid="21">
                                            <p:txEl>
                                              <p:pRg st="6" end="6"/>
                                            </p:txEl>
                                          </p:spTgt>
                                        </p:tgtEl>
                                      </p:cBhvr>
                                    </p:animEffect>
                                    <p:anim calcmode="lin" valueType="num">
                                      <p:cBhvr>
                                        <p:cTn id="36"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xEl>
                                              <p:pRg st="7" end="7"/>
                                            </p:txEl>
                                          </p:spTgt>
                                        </p:tgtEl>
                                        <p:attrNameLst>
                                          <p:attrName>style.visibility</p:attrName>
                                        </p:attrNameLst>
                                      </p:cBhvr>
                                      <p:to>
                                        <p:strVal val="visible"/>
                                      </p:to>
                                    </p:set>
                                    <p:animEffect transition="in" filter="fade">
                                      <p:cBhvr>
                                        <p:cTn id="42" dur="1000"/>
                                        <p:tgtEl>
                                          <p:spTgt spid="21">
                                            <p:txEl>
                                              <p:pRg st="7" end="7"/>
                                            </p:txEl>
                                          </p:spTgt>
                                        </p:tgtEl>
                                      </p:cBhvr>
                                    </p:animEffect>
                                    <p:anim calcmode="lin" valueType="num">
                                      <p:cBhvr>
                                        <p:cTn id="43" dur="1000" fill="hold"/>
                                        <p:tgtEl>
                                          <p:spTgt spid="21">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P spid="21"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xfrm>
            <a:off x="1024128" y="550926"/>
            <a:ext cx="9720072" cy="1499616"/>
          </a:xfrm>
          <a:solidFill>
            <a:schemeClr val="tx2">
              <a:lumMod val="75000"/>
            </a:schemeClr>
          </a:solidFill>
        </p:spPr>
        <p:txBody>
          <a:bodyPr>
            <a:normAutofit/>
          </a:bodyPr>
          <a:lstStyle/>
          <a:p>
            <a:pPr algn="ctr"/>
            <a:r>
              <a:rPr lang="fr-CH" sz="1200" dirty="0">
                <a:solidFill>
                  <a:schemeClr val="bg1"/>
                </a:solidFill>
                <a:latin typeface="Calibri" panose="020F0502020204030204" pitchFamily="34" charset="0"/>
              </a:rPr>
              <a:t> </a:t>
            </a:r>
            <a:r>
              <a:rPr lang="fr-CH" sz="3200" dirty="0">
                <a:solidFill>
                  <a:schemeClr val="bg1"/>
                </a:solidFill>
                <a:latin typeface="Calibri" panose="020F0502020204030204" pitchFamily="34" charset="0"/>
              </a:rPr>
              <a:t>Conclusion : PRENDRE SOIN DE LA RELATION</a:t>
            </a:r>
            <a:endParaRPr lang="fr-FR" sz="3200" dirty="0">
              <a:solidFill>
                <a:schemeClr val="bg1"/>
              </a:solidFill>
              <a:latin typeface="Calibri" panose="020F0502020204030204" pitchFamily="34" charset="0"/>
            </a:endParaRPr>
          </a:p>
        </p:txBody>
      </p:sp>
      <p:sp>
        <p:nvSpPr>
          <p:cNvPr id="20" name="Espace réservé du contenu 19">
            <a:extLst>
              <a:ext uri="{FF2B5EF4-FFF2-40B4-BE49-F238E27FC236}">
                <a16:creationId xmlns:a16="http://schemas.microsoft.com/office/drawing/2014/main" id="{8A10EE7B-C6EE-44E2-93AB-9E8F7EE13803}"/>
              </a:ext>
            </a:extLst>
          </p:cNvPr>
          <p:cNvSpPr>
            <a:spLocks noGrp="1"/>
          </p:cNvSpPr>
          <p:nvPr>
            <p:ph sz="half" idx="1"/>
          </p:nvPr>
        </p:nvSpPr>
        <p:spPr>
          <a:xfrm>
            <a:off x="1024127" y="2999232"/>
            <a:ext cx="4754880" cy="3567822"/>
          </a:xfrm>
          <a:ln>
            <a:solidFill>
              <a:srgbClr val="00B0F0"/>
            </a:solidFill>
          </a:ln>
        </p:spPr>
        <p:txBody>
          <a:bodyPr>
            <a:normAutofit/>
          </a:bodyPr>
          <a:lstStyle/>
          <a:p>
            <a:pPr algn="ctr"/>
            <a:endParaRPr lang="fr-CH" sz="2400" dirty="0"/>
          </a:p>
          <a:p>
            <a:pPr algn="just">
              <a:lnSpc>
                <a:spcPct val="100000"/>
              </a:lnSpc>
              <a:buClr>
                <a:srgbClr val="FFC000"/>
              </a:buClr>
              <a:buFont typeface="Wingdings" panose="05000000000000000000" pitchFamily="2" charset="2"/>
              <a:buChar char="v"/>
            </a:pPr>
            <a:r>
              <a:rPr lang="fr-CH" sz="2400" dirty="0"/>
              <a:t>De recevoir les parents de manière régulière</a:t>
            </a:r>
          </a:p>
          <a:p>
            <a:pPr algn="just">
              <a:buClr>
                <a:srgbClr val="FFC000"/>
              </a:buClr>
              <a:buFont typeface="Wingdings" panose="05000000000000000000" pitchFamily="2" charset="2"/>
              <a:buChar char="v"/>
            </a:pPr>
            <a:r>
              <a:rPr lang="fr-CH" sz="2400" dirty="0"/>
              <a:t> De recevoir l’ensemble des parents</a:t>
            </a:r>
          </a:p>
          <a:p>
            <a:pPr algn="just">
              <a:buClr>
                <a:srgbClr val="FFC000"/>
              </a:buClr>
              <a:buFont typeface="Wingdings" panose="05000000000000000000" pitchFamily="2" charset="2"/>
              <a:buChar char="v"/>
            </a:pPr>
            <a:r>
              <a:rPr lang="fr-CH" sz="2400" dirty="0"/>
              <a:t> De ne pas s’en remettre à des instruments standardisés censés faciliter les relations</a:t>
            </a:r>
            <a:endParaRPr lang="fr-CH" dirty="0"/>
          </a:p>
          <a:p>
            <a:pPr marL="0" indent="0">
              <a:buNone/>
            </a:pPr>
            <a:endParaRPr lang="fr-CH" dirty="0"/>
          </a:p>
          <a:p>
            <a:pPr marL="0" indent="0">
              <a:buNone/>
            </a:pPr>
            <a:endParaRPr lang="fr-FR" dirty="0"/>
          </a:p>
        </p:txBody>
      </p:sp>
      <p:sp>
        <p:nvSpPr>
          <p:cNvPr id="21" name="Espace réservé du contenu 20">
            <a:extLst>
              <a:ext uri="{FF2B5EF4-FFF2-40B4-BE49-F238E27FC236}">
                <a16:creationId xmlns:a16="http://schemas.microsoft.com/office/drawing/2014/main" id="{E49F2A1B-9355-4087-8027-E79C7EEDCEA3}"/>
              </a:ext>
            </a:extLst>
          </p:cNvPr>
          <p:cNvSpPr>
            <a:spLocks noGrp="1"/>
          </p:cNvSpPr>
          <p:nvPr>
            <p:ph sz="half" idx="2"/>
          </p:nvPr>
        </p:nvSpPr>
        <p:spPr>
          <a:xfrm>
            <a:off x="5989320" y="2999232"/>
            <a:ext cx="4754880" cy="3567822"/>
          </a:xfrm>
          <a:ln>
            <a:solidFill>
              <a:srgbClr val="00B0F0"/>
            </a:solidFill>
          </a:ln>
        </p:spPr>
        <p:txBody>
          <a:bodyPr>
            <a:noAutofit/>
          </a:bodyPr>
          <a:lstStyle/>
          <a:p>
            <a:pPr marL="0" indent="0" algn="just">
              <a:buClr>
                <a:srgbClr val="FFC000"/>
              </a:buClr>
              <a:buNone/>
            </a:pPr>
            <a:endParaRPr lang="fr-CH" sz="2000" dirty="0"/>
          </a:p>
          <a:p>
            <a:pPr algn="just">
              <a:lnSpc>
                <a:spcPct val="150000"/>
              </a:lnSpc>
              <a:buClr>
                <a:srgbClr val="FFC000"/>
              </a:buClr>
              <a:buFont typeface="Wingdings" panose="05000000000000000000" pitchFamily="2" charset="2"/>
              <a:buChar char="v"/>
            </a:pPr>
            <a:r>
              <a:rPr lang="fr-CH" sz="2400" dirty="0"/>
              <a:t>Une boîte à outils du professionnel</a:t>
            </a:r>
          </a:p>
          <a:p>
            <a:pPr algn="just">
              <a:buClr>
                <a:srgbClr val="FFC000"/>
              </a:buClr>
              <a:buFont typeface="Wingdings" panose="05000000000000000000" pitchFamily="2" charset="2"/>
              <a:buChar char="v"/>
            </a:pPr>
            <a:r>
              <a:rPr lang="fr-CH" sz="2400" dirty="0"/>
              <a:t>Une boîte à outils pour les parents</a:t>
            </a:r>
          </a:p>
          <a:p>
            <a:pPr algn="just">
              <a:buClr>
                <a:srgbClr val="FFC000"/>
              </a:buClr>
              <a:buFont typeface="Wingdings" panose="05000000000000000000" pitchFamily="2" charset="2"/>
              <a:buChar char="v"/>
            </a:pPr>
            <a:r>
              <a:rPr lang="fr-CH" sz="2400" dirty="0"/>
              <a:t> Nous ne sommes qu’au début de la découverte.</a:t>
            </a:r>
          </a:p>
          <a:p>
            <a:pPr marL="0" indent="0" algn="just">
              <a:buClr>
                <a:srgbClr val="FFC000"/>
              </a:buClr>
              <a:buNone/>
            </a:pPr>
            <a:endParaRPr lang="fr-CH" sz="2000" dirty="0"/>
          </a:p>
        </p:txBody>
      </p:sp>
      <p:sp>
        <p:nvSpPr>
          <p:cNvPr id="2" name="Espace réservé du numéro de diapositive 1"/>
          <p:cNvSpPr>
            <a:spLocks noGrp="1"/>
          </p:cNvSpPr>
          <p:nvPr>
            <p:ph type="sldNum" sz="quarter" idx="12"/>
          </p:nvPr>
        </p:nvSpPr>
        <p:spPr/>
        <p:txBody>
          <a:bodyPr/>
          <a:lstStyle/>
          <a:p>
            <a:fld id="{4FAB73BC-B049-4115-A692-8D63A059BFB8}" type="slidenum">
              <a:rPr lang="en-US" smtClean="0"/>
              <a:t>33</a:t>
            </a:fld>
            <a:endParaRPr lang="en-US" dirty="0"/>
          </a:p>
        </p:txBody>
      </p:sp>
      <p:sp>
        <p:nvSpPr>
          <p:cNvPr id="3" name="ZoneTexte 2">
            <a:extLst>
              <a:ext uri="{FF2B5EF4-FFF2-40B4-BE49-F238E27FC236}">
                <a16:creationId xmlns:a16="http://schemas.microsoft.com/office/drawing/2014/main" id="{B96C2F65-304B-44AE-9861-EA597AB0DDD5}"/>
              </a:ext>
            </a:extLst>
          </p:cNvPr>
          <p:cNvSpPr txBox="1"/>
          <p:nvPr/>
        </p:nvSpPr>
        <p:spPr>
          <a:xfrm>
            <a:off x="3621024" y="2231136"/>
            <a:ext cx="4401312" cy="461665"/>
          </a:xfrm>
          <a:prstGeom prst="rect">
            <a:avLst/>
          </a:prstGeom>
          <a:noFill/>
        </p:spPr>
        <p:txBody>
          <a:bodyPr wrap="square" rtlCol="0">
            <a:spAutoFit/>
          </a:bodyPr>
          <a:lstStyle/>
          <a:p>
            <a:pPr marL="285750" indent="-285750" algn="ctr">
              <a:buClr>
                <a:srgbClr val="00B0F0"/>
              </a:buClr>
              <a:buFont typeface="Wingdings" panose="05000000000000000000" pitchFamily="2" charset="2"/>
              <a:buChar char="Ø"/>
            </a:pPr>
            <a:r>
              <a:rPr lang="fr-CH" sz="2400" dirty="0"/>
              <a:t>Cela implique</a:t>
            </a:r>
            <a:endParaRPr lang="fr-FR" sz="2400" dirty="0"/>
          </a:p>
        </p:txBody>
      </p:sp>
    </p:spTree>
    <p:extLst>
      <p:ext uri="{BB962C8B-B14F-4D97-AF65-F5344CB8AC3E}">
        <p14:creationId xmlns:p14="http://schemas.microsoft.com/office/powerpoint/2010/main" val="223694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bg/>
                                          </p:spTgt>
                                        </p:tgtEl>
                                        <p:attrNameLst>
                                          <p:attrName>style.visibility</p:attrName>
                                        </p:attrNameLst>
                                      </p:cBhvr>
                                      <p:to>
                                        <p:strVal val="visible"/>
                                      </p:to>
                                    </p:set>
                                    <p:animEffect transition="in" filter="fade">
                                      <p:cBhvr>
                                        <p:cTn id="14" dur="1000"/>
                                        <p:tgtEl>
                                          <p:spTgt spid="20">
                                            <p:bg/>
                                          </p:spTgt>
                                        </p:tgtEl>
                                      </p:cBhvr>
                                    </p:animEffect>
                                    <p:anim calcmode="lin" valueType="num">
                                      <p:cBhvr>
                                        <p:cTn id="15" dur="1000" fill="hold"/>
                                        <p:tgtEl>
                                          <p:spTgt spid="20">
                                            <p:bg/>
                                          </p:spTgt>
                                        </p:tgtEl>
                                        <p:attrNameLst>
                                          <p:attrName>ppt_x</p:attrName>
                                        </p:attrNameLst>
                                      </p:cBhvr>
                                      <p:tavLst>
                                        <p:tav tm="0">
                                          <p:val>
                                            <p:strVal val="#ppt_x"/>
                                          </p:val>
                                        </p:tav>
                                        <p:tav tm="100000">
                                          <p:val>
                                            <p:strVal val="#ppt_x"/>
                                          </p:val>
                                        </p:tav>
                                      </p:tavLst>
                                    </p:anim>
                                    <p:anim calcmode="lin" valueType="num">
                                      <p:cBhvr>
                                        <p:cTn id="16" dur="1000" fill="hold"/>
                                        <p:tgtEl>
                                          <p:spTgt spid="20">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1000"/>
                                        <p:tgtEl>
                                          <p:spTgt spid="20">
                                            <p:txEl>
                                              <p:pRg st="1" end="1"/>
                                            </p:txEl>
                                          </p:spTgt>
                                        </p:tgtEl>
                                      </p:cBhvr>
                                    </p:animEffect>
                                    <p:anim calcmode="lin" valueType="num">
                                      <p:cBhvr>
                                        <p:cTn id="22"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fade">
                                      <p:cBhvr>
                                        <p:cTn id="28" dur="1000"/>
                                        <p:tgtEl>
                                          <p:spTgt spid="20">
                                            <p:txEl>
                                              <p:pRg st="2" end="2"/>
                                            </p:txEl>
                                          </p:spTgt>
                                        </p:tgtEl>
                                      </p:cBhvr>
                                    </p:animEffect>
                                    <p:anim calcmode="lin" valueType="num">
                                      <p:cBhvr>
                                        <p:cTn id="29"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animEffect transition="in" filter="fade">
                                      <p:cBhvr>
                                        <p:cTn id="35" dur="1000"/>
                                        <p:tgtEl>
                                          <p:spTgt spid="20">
                                            <p:txEl>
                                              <p:pRg st="3" end="3"/>
                                            </p:txEl>
                                          </p:spTgt>
                                        </p:tgtEl>
                                      </p:cBhvr>
                                    </p:animEffect>
                                    <p:anim calcmode="lin" valueType="num">
                                      <p:cBhvr>
                                        <p:cTn id="36"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bg/>
                                          </p:spTgt>
                                        </p:tgtEl>
                                        <p:attrNameLst>
                                          <p:attrName>style.visibility</p:attrName>
                                        </p:attrNameLst>
                                      </p:cBhvr>
                                      <p:to>
                                        <p:strVal val="visible"/>
                                      </p:to>
                                    </p:set>
                                    <p:animEffect transition="in" filter="fade">
                                      <p:cBhvr>
                                        <p:cTn id="42" dur="1000"/>
                                        <p:tgtEl>
                                          <p:spTgt spid="21">
                                            <p:bg/>
                                          </p:spTgt>
                                        </p:tgtEl>
                                      </p:cBhvr>
                                    </p:animEffect>
                                    <p:anim calcmode="lin" valueType="num">
                                      <p:cBhvr>
                                        <p:cTn id="43" dur="1000" fill="hold"/>
                                        <p:tgtEl>
                                          <p:spTgt spid="21">
                                            <p:bg/>
                                          </p:spTgt>
                                        </p:tgtEl>
                                        <p:attrNameLst>
                                          <p:attrName>ppt_x</p:attrName>
                                        </p:attrNameLst>
                                      </p:cBhvr>
                                      <p:tavLst>
                                        <p:tav tm="0">
                                          <p:val>
                                            <p:strVal val="#ppt_x"/>
                                          </p:val>
                                        </p:tav>
                                        <p:tav tm="100000">
                                          <p:val>
                                            <p:strVal val="#ppt_x"/>
                                          </p:val>
                                        </p:tav>
                                      </p:tavLst>
                                    </p:anim>
                                    <p:anim calcmode="lin" valueType="num">
                                      <p:cBhvr>
                                        <p:cTn id="44" dur="1000" fill="hold"/>
                                        <p:tgtEl>
                                          <p:spTgt spid="21">
                                            <p:bg/>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xEl>
                                              <p:pRg st="1" end="1"/>
                                            </p:txEl>
                                          </p:spTgt>
                                        </p:tgtEl>
                                        <p:attrNameLst>
                                          <p:attrName>style.visibility</p:attrName>
                                        </p:attrNameLst>
                                      </p:cBhvr>
                                      <p:to>
                                        <p:strVal val="visible"/>
                                      </p:to>
                                    </p:set>
                                    <p:animEffect transition="in" filter="fade">
                                      <p:cBhvr>
                                        <p:cTn id="49" dur="1000"/>
                                        <p:tgtEl>
                                          <p:spTgt spid="21">
                                            <p:txEl>
                                              <p:pRg st="1" end="1"/>
                                            </p:txEl>
                                          </p:spTgt>
                                        </p:tgtEl>
                                      </p:cBhvr>
                                    </p:animEffect>
                                    <p:anim calcmode="lin" valueType="num">
                                      <p:cBhvr>
                                        <p:cTn id="5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xEl>
                                              <p:pRg st="2" end="2"/>
                                            </p:txEl>
                                          </p:spTgt>
                                        </p:tgtEl>
                                        <p:attrNameLst>
                                          <p:attrName>style.visibility</p:attrName>
                                        </p:attrNameLst>
                                      </p:cBhvr>
                                      <p:to>
                                        <p:strVal val="visible"/>
                                      </p:to>
                                    </p:set>
                                    <p:animEffect transition="in" filter="fade">
                                      <p:cBhvr>
                                        <p:cTn id="56" dur="1000"/>
                                        <p:tgtEl>
                                          <p:spTgt spid="21">
                                            <p:txEl>
                                              <p:pRg st="2" end="2"/>
                                            </p:txEl>
                                          </p:spTgt>
                                        </p:tgtEl>
                                      </p:cBhvr>
                                    </p:animEffect>
                                    <p:anim calcmode="lin" valueType="num">
                                      <p:cBhvr>
                                        <p:cTn id="57"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1">
                                            <p:txEl>
                                              <p:pRg st="3" end="3"/>
                                            </p:txEl>
                                          </p:spTgt>
                                        </p:tgtEl>
                                        <p:attrNameLst>
                                          <p:attrName>style.visibility</p:attrName>
                                        </p:attrNameLst>
                                      </p:cBhvr>
                                      <p:to>
                                        <p:strVal val="visible"/>
                                      </p:to>
                                    </p:set>
                                    <p:animEffect transition="in" filter="fade">
                                      <p:cBhvr>
                                        <p:cTn id="63" dur="1000"/>
                                        <p:tgtEl>
                                          <p:spTgt spid="21">
                                            <p:txEl>
                                              <p:pRg st="3" end="3"/>
                                            </p:txEl>
                                          </p:spTgt>
                                        </p:tgtEl>
                                      </p:cBhvr>
                                    </p:animEffect>
                                    <p:anim calcmode="lin" valueType="num">
                                      <p:cBhvr>
                                        <p:cTn id="64"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P spid="21" grpId="0" build="p"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FAB73BC-B049-4115-A692-8D63A059BFB8}" type="slidenum">
              <a:rPr lang="en-US" smtClean="0"/>
              <a:t>34</a:t>
            </a:fld>
            <a:endParaRPr lang="en-US" dirty="0"/>
          </a:p>
        </p:txBody>
      </p:sp>
      <p:sp>
        <p:nvSpPr>
          <p:cNvPr id="8" name="ZoneTexte 7">
            <a:extLst>
              <a:ext uri="{FF2B5EF4-FFF2-40B4-BE49-F238E27FC236}">
                <a16:creationId xmlns:a16="http://schemas.microsoft.com/office/drawing/2014/main" id="{BC58172A-CDCE-4801-AE47-B282CEE07AA6}"/>
              </a:ext>
            </a:extLst>
          </p:cNvPr>
          <p:cNvSpPr txBox="1"/>
          <p:nvPr/>
        </p:nvSpPr>
        <p:spPr>
          <a:xfrm>
            <a:off x="1438656" y="694944"/>
            <a:ext cx="9241536" cy="1107996"/>
          </a:xfrm>
          <a:prstGeom prst="rect">
            <a:avLst/>
          </a:prstGeom>
          <a:solidFill>
            <a:schemeClr val="bg2">
              <a:lumMod val="40000"/>
              <a:lumOff val="60000"/>
            </a:schemeClr>
          </a:solidFill>
          <a:ln w="19050">
            <a:solidFill>
              <a:schemeClr val="tx2">
                <a:lumMod val="75000"/>
              </a:schemeClr>
            </a:solidFill>
          </a:ln>
        </p:spPr>
        <p:txBody>
          <a:bodyPr wrap="square" rtlCol="0">
            <a:spAutoFit/>
          </a:bodyPr>
          <a:lstStyle/>
          <a:p>
            <a:pPr marL="342900" indent="-342900" algn="ctr">
              <a:buClr>
                <a:srgbClr val="00B0F0"/>
              </a:buClr>
              <a:buFont typeface="Wingdings" panose="05000000000000000000" pitchFamily="2" charset="2"/>
              <a:buChar char="v"/>
            </a:pPr>
            <a:r>
              <a:rPr lang="fr-CH" sz="2400" dirty="0">
                <a:solidFill>
                  <a:schemeClr val="bg1"/>
                </a:solidFill>
              </a:rPr>
              <a:t>Un merci particulier à Baptiste et Emile pour leur recherche attentive d’images au cœur de leur bibliothèque d’enfants…</a:t>
            </a:r>
          </a:p>
          <a:p>
            <a:endParaRPr lang="fr-FR" dirty="0"/>
          </a:p>
        </p:txBody>
      </p:sp>
      <p:sp>
        <p:nvSpPr>
          <p:cNvPr id="9" name="ZoneTexte 8">
            <a:extLst>
              <a:ext uri="{FF2B5EF4-FFF2-40B4-BE49-F238E27FC236}">
                <a16:creationId xmlns:a16="http://schemas.microsoft.com/office/drawing/2014/main" id="{2BFD73DA-4889-4533-A6E6-1D6FE49E996E}"/>
              </a:ext>
            </a:extLst>
          </p:cNvPr>
          <p:cNvSpPr txBox="1"/>
          <p:nvPr/>
        </p:nvSpPr>
        <p:spPr>
          <a:xfrm>
            <a:off x="2218944" y="2816352"/>
            <a:ext cx="8022336" cy="1754326"/>
          </a:xfrm>
          <a:prstGeom prst="rect">
            <a:avLst/>
          </a:prstGeom>
          <a:solidFill>
            <a:srgbClr val="91B1BD"/>
          </a:solidFill>
          <a:ln w="19050">
            <a:solidFill>
              <a:schemeClr val="tx2">
                <a:lumMod val="75000"/>
              </a:schemeClr>
            </a:solidFill>
          </a:ln>
        </p:spPr>
        <p:txBody>
          <a:bodyPr wrap="square" rtlCol="0">
            <a:spAutoFit/>
          </a:bodyPr>
          <a:lstStyle/>
          <a:p>
            <a:pPr algn="ctr">
              <a:buClr>
                <a:srgbClr val="00B0F0"/>
              </a:buClr>
            </a:pPr>
            <a:r>
              <a:rPr lang="fr-CH" sz="3600" dirty="0">
                <a:solidFill>
                  <a:schemeClr val="bg1"/>
                </a:solidFill>
              </a:rPr>
              <a:t>MERCI DE VOTRE ATTENTION</a:t>
            </a:r>
          </a:p>
          <a:p>
            <a:pPr algn="just">
              <a:buClr>
                <a:srgbClr val="FFC000"/>
              </a:buClr>
            </a:pPr>
            <a:endParaRPr lang="fr-CH" sz="3600" dirty="0">
              <a:solidFill>
                <a:schemeClr val="bg1"/>
              </a:solidFill>
            </a:endParaRPr>
          </a:p>
          <a:p>
            <a:pPr algn="ctr">
              <a:buClr>
                <a:srgbClr val="00B0F0"/>
              </a:buClr>
            </a:pPr>
            <a:r>
              <a:rPr lang="fr-CH" sz="3600" dirty="0">
                <a:solidFill>
                  <a:schemeClr val="bg1"/>
                </a:solidFill>
              </a:rPr>
              <a:t>NOUS ATTENDONS VOS QUESTIONS</a:t>
            </a:r>
            <a:endParaRPr lang="fr-FR" sz="3600" dirty="0">
              <a:solidFill>
                <a:schemeClr val="bg1"/>
              </a:solidFill>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13" name="Encre 12">
                <a:extLst>
                  <a:ext uri="{FF2B5EF4-FFF2-40B4-BE49-F238E27FC236}">
                    <a16:creationId xmlns:a16="http://schemas.microsoft.com/office/drawing/2014/main" id="{64AB6560-3D8D-4E56-9642-BA1F5FD7B117}"/>
                  </a:ext>
                </a:extLst>
              </p14:cNvPr>
              <p14:cNvContentPartPr/>
              <p14:nvPr/>
            </p14:nvContentPartPr>
            <p14:xfrm>
              <a:off x="5108160" y="6486120"/>
              <a:ext cx="360" cy="360"/>
            </p14:xfrm>
          </p:contentPart>
        </mc:Choice>
        <mc:Fallback>
          <p:pic>
            <p:nvPicPr>
              <p:cNvPr id="13" name="Encre 12">
                <a:extLst>
                  <a:ext uri="{FF2B5EF4-FFF2-40B4-BE49-F238E27FC236}">
                    <a16:creationId xmlns:a16="http://schemas.microsoft.com/office/drawing/2014/main" id="{64AB6560-3D8D-4E56-9642-BA1F5FD7B117}"/>
                  </a:ext>
                </a:extLst>
              </p:cNvPr>
              <p:cNvPicPr/>
              <p:nvPr/>
            </p:nvPicPr>
            <p:blipFill>
              <a:blip r:embed="rId4"/>
              <a:stretch>
                <a:fillRect/>
              </a:stretch>
            </p:blipFill>
            <p:spPr>
              <a:xfrm>
                <a:off x="5090520" y="6468120"/>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14" name="Encre 13">
                <a:extLst>
                  <a:ext uri="{FF2B5EF4-FFF2-40B4-BE49-F238E27FC236}">
                    <a16:creationId xmlns:a16="http://schemas.microsoft.com/office/drawing/2014/main" id="{FBB51515-FFD7-4D8A-967D-3DAE38C328E5}"/>
                  </a:ext>
                </a:extLst>
              </p14:cNvPr>
              <p14:cNvContentPartPr/>
              <p14:nvPr/>
            </p14:nvContentPartPr>
            <p14:xfrm>
              <a:off x="10180200" y="6583680"/>
              <a:ext cx="360" cy="360"/>
            </p14:xfrm>
          </p:contentPart>
        </mc:Choice>
        <mc:Fallback>
          <p:pic>
            <p:nvPicPr>
              <p:cNvPr id="14" name="Encre 13">
                <a:extLst>
                  <a:ext uri="{FF2B5EF4-FFF2-40B4-BE49-F238E27FC236}">
                    <a16:creationId xmlns:a16="http://schemas.microsoft.com/office/drawing/2014/main" id="{FBB51515-FFD7-4D8A-967D-3DAE38C328E5}"/>
                  </a:ext>
                </a:extLst>
              </p:cNvPr>
              <p:cNvPicPr/>
              <p:nvPr/>
            </p:nvPicPr>
            <p:blipFill>
              <a:blip r:embed="rId6"/>
              <a:stretch>
                <a:fillRect/>
              </a:stretch>
            </p:blipFill>
            <p:spPr>
              <a:xfrm>
                <a:off x="10162200" y="6565680"/>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18" name="Encre 17">
                <a:extLst>
                  <a:ext uri="{FF2B5EF4-FFF2-40B4-BE49-F238E27FC236}">
                    <a16:creationId xmlns:a16="http://schemas.microsoft.com/office/drawing/2014/main" id="{DE471A8E-4326-457B-8EB2-420125E951FC}"/>
                  </a:ext>
                </a:extLst>
              </p14:cNvPr>
              <p14:cNvContentPartPr/>
              <p14:nvPr/>
            </p14:nvContentPartPr>
            <p14:xfrm>
              <a:off x="-780360" y="5864040"/>
              <a:ext cx="360" cy="360"/>
            </p14:xfrm>
          </p:contentPart>
        </mc:Choice>
        <mc:Fallback>
          <p:pic>
            <p:nvPicPr>
              <p:cNvPr id="18" name="Encre 17">
                <a:extLst>
                  <a:ext uri="{FF2B5EF4-FFF2-40B4-BE49-F238E27FC236}">
                    <a16:creationId xmlns:a16="http://schemas.microsoft.com/office/drawing/2014/main" id="{DE471A8E-4326-457B-8EB2-420125E951FC}"/>
                  </a:ext>
                </a:extLst>
              </p:cNvPr>
              <p:cNvPicPr/>
              <p:nvPr/>
            </p:nvPicPr>
            <p:blipFill>
              <a:blip r:embed="rId8"/>
              <a:stretch>
                <a:fillRect/>
              </a:stretch>
            </p:blipFill>
            <p:spPr>
              <a:xfrm>
                <a:off x="-798360" y="5846400"/>
                <a:ext cx="36000" cy="3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20" name="Encre 19">
                <a:extLst>
                  <a:ext uri="{FF2B5EF4-FFF2-40B4-BE49-F238E27FC236}">
                    <a16:creationId xmlns:a16="http://schemas.microsoft.com/office/drawing/2014/main" id="{4B4731FD-DDC6-4D0F-82E6-F1ECFF8F8024}"/>
                  </a:ext>
                </a:extLst>
              </p14:cNvPr>
              <p14:cNvContentPartPr/>
              <p14:nvPr/>
            </p14:nvContentPartPr>
            <p14:xfrm>
              <a:off x="24264" y="4791240"/>
              <a:ext cx="12070416" cy="1512000"/>
            </p14:xfrm>
          </p:contentPart>
        </mc:Choice>
        <mc:Fallback>
          <p:pic>
            <p:nvPicPr>
              <p:cNvPr id="20" name="Encre 19">
                <a:extLst>
                  <a:ext uri="{FF2B5EF4-FFF2-40B4-BE49-F238E27FC236}">
                    <a16:creationId xmlns:a16="http://schemas.microsoft.com/office/drawing/2014/main" id="{4B4731FD-DDC6-4D0F-82E6-F1ECFF8F8024}"/>
                  </a:ext>
                </a:extLst>
              </p:cNvPr>
              <p:cNvPicPr/>
              <p:nvPr/>
            </p:nvPicPr>
            <p:blipFill>
              <a:blip r:embed="rId10"/>
              <a:stretch>
                <a:fillRect/>
              </a:stretch>
            </p:blipFill>
            <p:spPr>
              <a:xfrm>
                <a:off x="6264" y="4773600"/>
                <a:ext cx="12106056" cy="15476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32" name="Encre 31">
                <a:extLst>
                  <a:ext uri="{FF2B5EF4-FFF2-40B4-BE49-F238E27FC236}">
                    <a16:creationId xmlns:a16="http://schemas.microsoft.com/office/drawing/2014/main" id="{EEC79407-270D-473F-BD8B-EF872883497C}"/>
                  </a:ext>
                </a:extLst>
              </p14:cNvPr>
              <p14:cNvContentPartPr/>
              <p14:nvPr/>
            </p14:nvContentPartPr>
            <p14:xfrm>
              <a:off x="2816064" y="5376600"/>
              <a:ext cx="360" cy="360"/>
            </p14:xfrm>
          </p:contentPart>
        </mc:Choice>
        <mc:Fallback>
          <p:pic>
            <p:nvPicPr>
              <p:cNvPr id="32" name="Encre 31">
                <a:extLst>
                  <a:ext uri="{FF2B5EF4-FFF2-40B4-BE49-F238E27FC236}">
                    <a16:creationId xmlns:a16="http://schemas.microsoft.com/office/drawing/2014/main" id="{EEC79407-270D-473F-BD8B-EF872883497C}"/>
                  </a:ext>
                </a:extLst>
              </p:cNvPr>
              <p:cNvPicPr/>
              <p:nvPr/>
            </p:nvPicPr>
            <p:blipFill>
              <a:blip r:embed="rId12"/>
              <a:stretch>
                <a:fillRect/>
              </a:stretch>
            </p:blipFill>
            <p:spPr>
              <a:xfrm>
                <a:off x="2753424" y="53136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33" name="Encre 32">
                <a:extLst>
                  <a:ext uri="{FF2B5EF4-FFF2-40B4-BE49-F238E27FC236}">
                    <a16:creationId xmlns:a16="http://schemas.microsoft.com/office/drawing/2014/main" id="{D2A216DA-CDE7-40F0-ADA9-42C8D0673CAC}"/>
                  </a:ext>
                </a:extLst>
              </p14:cNvPr>
              <p14:cNvContentPartPr/>
              <p14:nvPr/>
            </p14:nvContentPartPr>
            <p14:xfrm>
              <a:off x="36504" y="5132520"/>
              <a:ext cx="12600" cy="360"/>
            </p14:xfrm>
          </p:contentPart>
        </mc:Choice>
        <mc:Fallback>
          <p:pic>
            <p:nvPicPr>
              <p:cNvPr id="33" name="Encre 32">
                <a:extLst>
                  <a:ext uri="{FF2B5EF4-FFF2-40B4-BE49-F238E27FC236}">
                    <a16:creationId xmlns:a16="http://schemas.microsoft.com/office/drawing/2014/main" id="{D2A216DA-CDE7-40F0-ADA9-42C8D0673CAC}"/>
                  </a:ext>
                </a:extLst>
              </p:cNvPr>
              <p:cNvPicPr/>
              <p:nvPr/>
            </p:nvPicPr>
            <p:blipFill>
              <a:blip r:embed="rId14"/>
              <a:stretch>
                <a:fillRect/>
              </a:stretch>
            </p:blipFill>
            <p:spPr>
              <a:xfrm>
                <a:off x="-26496" y="5069880"/>
                <a:ext cx="13824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34" name="Encre 33">
                <a:extLst>
                  <a:ext uri="{FF2B5EF4-FFF2-40B4-BE49-F238E27FC236}">
                    <a16:creationId xmlns:a16="http://schemas.microsoft.com/office/drawing/2014/main" id="{C27EBCBA-0FDF-4375-9E77-FE54454D47C2}"/>
                  </a:ext>
                </a:extLst>
              </p14:cNvPr>
              <p14:cNvContentPartPr/>
              <p14:nvPr/>
            </p14:nvContentPartPr>
            <p14:xfrm>
              <a:off x="4657104" y="5790960"/>
              <a:ext cx="360" cy="360"/>
            </p14:xfrm>
          </p:contentPart>
        </mc:Choice>
        <mc:Fallback>
          <p:pic>
            <p:nvPicPr>
              <p:cNvPr id="34" name="Encre 33">
                <a:extLst>
                  <a:ext uri="{FF2B5EF4-FFF2-40B4-BE49-F238E27FC236}">
                    <a16:creationId xmlns:a16="http://schemas.microsoft.com/office/drawing/2014/main" id="{C27EBCBA-0FDF-4375-9E77-FE54454D47C2}"/>
                  </a:ext>
                </a:extLst>
              </p:cNvPr>
              <p:cNvPicPr/>
              <p:nvPr/>
            </p:nvPicPr>
            <p:blipFill>
              <a:blip r:embed="rId16"/>
              <a:stretch>
                <a:fillRect/>
              </a:stretch>
            </p:blipFill>
            <p:spPr>
              <a:xfrm>
                <a:off x="4594464" y="57283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
            <p14:nvContentPartPr>
              <p14:cNvPr id="35" name="Encre 34">
                <a:extLst>
                  <a:ext uri="{FF2B5EF4-FFF2-40B4-BE49-F238E27FC236}">
                    <a16:creationId xmlns:a16="http://schemas.microsoft.com/office/drawing/2014/main" id="{B969D210-FCB8-4B00-B091-EB09E7C1A26A}"/>
                  </a:ext>
                </a:extLst>
              </p14:cNvPr>
              <p14:cNvContentPartPr/>
              <p14:nvPr/>
            </p14:nvContentPartPr>
            <p14:xfrm>
              <a:off x="7059024" y="5547240"/>
              <a:ext cx="360" cy="360"/>
            </p14:xfrm>
          </p:contentPart>
        </mc:Choice>
        <mc:Fallback>
          <p:pic>
            <p:nvPicPr>
              <p:cNvPr id="35" name="Encre 34">
                <a:extLst>
                  <a:ext uri="{FF2B5EF4-FFF2-40B4-BE49-F238E27FC236}">
                    <a16:creationId xmlns:a16="http://schemas.microsoft.com/office/drawing/2014/main" id="{B969D210-FCB8-4B00-B091-EB09E7C1A26A}"/>
                  </a:ext>
                </a:extLst>
              </p:cNvPr>
              <p:cNvPicPr/>
              <p:nvPr/>
            </p:nvPicPr>
            <p:blipFill>
              <a:blip r:embed="rId18"/>
              <a:stretch>
                <a:fillRect/>
              </a:stretch>
            </p:blipFill>
            <p:spPr>
              <a:xfrm>
                <a:off x="6996024" y="54842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36" name="Encre 35">
                <a:extLst>
                  <a:ext uri="{FF2B5EF4-FFF2-40B4-BE49-F238E27FC236}">
                    <a16:creationId xmlns:a16="http://schemas.microsoft.com/office/drawing/2014/main" id="{0FBFE055-89B6-4C01-A24E-79CE6F29EAB3}"/>
                  </a:ext>
                </a:extLst>
              </p14:cNvPr>
              <p14:cNvContentPartPr/>
              <p14:nvPr/>
            </p14:nvContentPartPr>
            <p14:xfrm>
              <a:off x="8290224" y="5169240"/>
              <a:ext cx="360" cy="360"/>
            </p14:xfrm>
          </p:contentPart>
        </mc:Choice>
        <mc:Fallback>
          <p:pic>
            <p:nvPicPr>
              <p:cNvPr id="36" name="Encre 35">
                <a:extLst>
                  <a:ext uri="{FF2B5EF4-FFF2-40B4-BE49-F238E27FC236}">
                    <a16:creationId xmlns:a16="http://schemas.microsoft.com/office/drawing/2014/main" id="{0FBFE055-89B6-4C01-A24E-79CE6F29EAB3}"/>
                  </a:ext>
                </a:extLst>
              </p:cNvPr>
              <p:cNvPicPr/>
              <p:nvPr/>
            </p:nvPicPr>
            <p:blipFill>
              <a:blip r:embed="rId20"/>
              <a:stretch>
                <a:fillRect/>
              </a:stretch>
            </p:blipFill>
            <p:spPr>
              <a:xfrm>
                <a:off x="8227584" y="51062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1">
            <p14:nvContentPartPr>
              <p14:cNvPr id="37" name="Encre 36">
                <a:extLst>
                  <a:ext uri="{FF2B5EF4-FFF2-40B4-BE49-F238E27FC236}">
                    <a16:creationId xmlns:a16="http://schemas.microsoft.com/office/drawing/2014/main" id="{F77279E2-2832-463A-A6AD-062D4ADB66AD}"/>
                  </a:ext>
                </a:extLst>
              </p14:cNvPr>
              <p14:cNvContentPartPr/>
              <p14:nvPr/>
            </p14:nvContentPartPr>
            <p14:xfrm>
              <a:off x="9302184" y="5474160"/>
              <a:ext cx="360" cy="360"/>
            </p14:xfrm>
          </p:contentPart>
        </mc:Choice>
        <mc:Fallback>
          <p:pic>
            <p:nvPicPr>
              <p:cNvPr id="37" name="Encre 36">
                <a:extLst>
                  <a:ext uri="{FF2B5EF4-FFF2-40B4-BE49-F238E27FC236}">
                    <a16:creationId xmlns:a16="http://schemas.microsoft.com/office/drawing/2014/main" id="{F77279E2-2832-463A-A6AD-062D4ADB66AD}"/>
                  </a:ext>
                </a:extLst>
              </p:cNvPr>
              <p:cNvPicPr/>
              <p:nvPr/>
            </p:nvPicPr>
            <p:blipFill>
              <a:blip r:embed="rId22"/>
              <a:stretch>
                <a:fillRect/>
              </a:stretch>
            </p:blipFill>
            <p:spPr>
              <a:xfrm>
                <a:off x="9239544" y="54111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3">
            <p14:nvContentPartPr>
              <p14:cNvPr id="38" name="Encre 37">
                <a:extLst>
                  <a:ext uri="{FF2B5EF4-FFF2-40B4-BE49-F238E27FC236}">
                    <a16:creationId xmlns:a16="http://schemas.microsoft.com/office/drawing/2014/main" id="{E310125D-C87F-41A4-B39E-3C643DCD6F5B}"/>
                  </a:ext>
                </a:extLst>
              </p14:cNvPr>
              <p14:cNvContentPartPr/>
              <p14:nvPr/>
            </p14:nvContentPartPr>
            <p14:xfrm>
              <a:off x="10716624" y="4913280"/>
              <a:ext cx="360" cy="360"/>
            </p14:xfrm>
          </p:contentPart>
        </mc:Choice>
        <mc:Fallback>
          <p:pic>
            <p:nvPicPr>
              <p:cNvPr id="38" name="Encre 37">
                <a:extLst>
                  <a:ext uri="{FF2B5EF4-FFF2-40B4-BE49-F238E27FC236}">
                    <a16:creationId xmlns:a16="http://schemas.microsoft.com/office/drawing/2014/main" id="{E310125D-C87F-41A4-B39E-3C643DCD6F5B}"/>
                  </a:ext>
                </a:extLst>
              </p:cNvPr>
              <p:cNvPicPr/>
              <p:nvPr/>
            </p:nvPicPr>
            <p:blipFill>
              <a:blip r:embed="rId24"/>
              <a:stretch>
                <a:fillRect/>
              </a:stretch>
            </p:blipFill>
            <p:spPr>
              <a:xfrm>
                <a:off x="10653624" y="48502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5">
            <p14:nvContentPartPr>
              <p14:cNvPr id="39" name="Encre 38">
                <a:extLst>
                  <a:ext uri="{FF2B5EF4-FFF2-40B4-BE49-F238E27FC236}">
                    <a16:creationId xmlns:a16="http://schemas.microsoft.com/office/drawing/2014/main" id="{7D749066-0EAE-4DCF-8810-A87E6F75CCA1}"/>
                  </a:ext>
                </a:extLst>
              </p14:cNvPr>
              <p14:cNvContentPartPr/>
              <p14:nvPr/>
            </p14:nvContentPartPr>
            <p14:xfrm>
              <a:off x="12094344" y="5279040"/>
              <a:ext cx="360" cy="360"/>
            </p14:xfrm>
          </p:contentPart>
        </mc:Choice>
        <mc:Fallback>
          <p:pic>
            <p:nvPicPr>
              <p:cNvPr id="39" name="Encre 38">
                <a:extLst>
                  <a:ext uri="{FF2B5EF4-FFF2-40B4-BE49-F238E27FC236}">
                    <a16:creationId xmlns:a16="http://schemas.microsoft.com/office/drawing/2014/main" id="{7D749066-0EAE-4DCF-8810-A87E6F75CCA1}"/>
                  </a:ext>
                </a:extLst>
              </p:cNvPr>
              <p:cNvPicPr/>
              <p:nvPr/>
            </p:nvPicPr>
            <p:blipFill>
              <a:blip r:embed="rId26"/>
              <a:stretch>
                <a:fillRect/>
              </a:stretch>
            </p:blipFill>
            <p:spPr>
              <a:xfrm>
                <a:off x="12031344" y="52160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7">
            <p14:nvContentPartPr>
              <p14:cNvPr id="40" name="Encre 39">
                <a:extLst>
                  <a:ext uri="{FF2B5EF4-FFF2-40B4-BE49-F238E27FC236}">
                    <a16:creationId xmlns:a16="http://schemas.microsoft.com/office/drawing/2014/main" id="{82486436-D0E8-4663-9892-73BAF6DE5B29}"/>
                  </a:ext>
                </a:extLst>
              </p14:cNvPr>
              <p14:cNvContentPartPr/>
              <p14:nvPr/>
            </p14:nvContentPartPr>
            <p14:xfrm>
              <a:off x="3389184" y="6217920"/>
              <a:ext cx="360" cy="360"/>
            </p14:xfrm>
          </p:contentPart>
        </mc:Choice>
        <mc:Fallback>
          <p:pic>
            <p:nvPicPr>
              <p:cNvPr id="40" name="Encre 39">
                <a:extLst>
                  <a:ext uri="{FF2B5EF4-FFF2-40B4-BE49-F238E27FC236}">
                    <a16:creationId xmlns:a16="http://schemas.microsoft.com/office/drawing/2014/main" id="{82486436-D0E8-4663-9892-73BAF6DE5B29}"/>
                  </a:ext>
                </a:extLst>
              </p:cNvPr>
              <p:cNvPicPr/>
              <p:nvPr/>
            </p:nvPicPr>
            <p:blipFill>
              <a:blip r:embed="rId28"/>
              <a:stretch>
                <a:fillRect/>
              </a:stretch>
            </p:blipFill>
            <p:spPr>
              <a:xfrm>
                <a:off x="3326544" y="61549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9">
            <p14:nvContentPartPr>
              <p14:cNvPr id="41" name="Encre 40">
                <a:extLst>
                  <a:ext uri="{FF2B5EF4-FFF2-40B4-BE49-F238E27FC236}">
                    <a16:creationId xmlns:a16="http://schemas.microsoft.com/office/drawing/2014/main" id="{3CE44871-634C-4170-B108-51045B9A3BD8}"/>
                  </a:ext>
                </a:extLst>
              </p14:cNvPr>
              <p14:cNvContentPartPr/>
              <p14:nvPr/>
            </p14:nvContentPartPr>
            <p14:xfrm>
              <a:off x="1243584" y="4888800"/>
              <a:ext cx="360" cy="360"/>
            </p14:xfrm>
          </p:contentPart>
        </mc:Choice>
        <mc:Fallback>
          <p:pic>
            <p:nvPicPr>
              <p:cNvPr id="41" name="Encre 40">
                <a:extLst>
                  <a:ext uri="{FF2B5EF4-FFF2-40B4-BE49-F238E27FC236}">
                    <a16:creationId xmlns:a16="http://schemas.microsoft.com/office/drawing/2014/main" id="{3CE44871-634C-4170-B108-51045B9A3BD8}"/>
                  </a:ext>
                </a:extLst>
              </p:cNvPr>
              <p:cNvPicPr/>
              <p:nvPr/>
            </p:nvPicPr>
            <p:blipFill>
              <a:blip r:embed="rId30"/>
              <a:stretch>
                <a:fillRect/>
              </a:stretch>
            </p:blipFill>
            <p:spPr>
              <a:xfrm>
                <a:off x="1180584" y="48261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1">
            <p14:nvContentPartPr>
              <p14:cNvPr id="42" name="Encre 41">
                <a:extLst>
                  <a:ext uri="{FF2B5EF4-FFF2-40B4-BE49-F238E27FC236}">
                    <a16:creationId xmlns:a16="http://schemas.microsoft.com/office/drawing/2014/main" id="{0BE42150-DC20-46D7-9B9F-F878EC91E005}"/>
                  </a:ext>
                </a:extLst>
              </p14:cNvPr>
              <p14:cNvContentPartPr/>
              <p14:nvPr/>
            </p14:nvContentPartPr>
            <p14:xfrm>
              <a:off x="5912784" y="5778720"/>
              <a:ext cx="360" cy="360"/>
            </p14:xfrm>
          </p:contentPart>
        </mc:Choice>
        <mc:Fallback>
          <p:pic>
            <p:nvPicPr>
              <p:cNvPr id="42" name="Encre 41">
                <a:extLst>
                  <a:ext uri="{FF2B5EF4-FFF2-40B4-BE49-F238E27FC236}">
                    <a16:creationId xmlns:a16="http://schemas.microsoft.com/office/drawing/2014/main" id="{0BE42150-DC20-46D7-9B9F-F878EC91E005}"/>
                  </a:ext>
                </a:extLst>
              </p:cNvPr>
              <p:cNvPicPr/>
              <p:nvPr/>
            </p:nvPicPr>
            <p:blipFill>
              <a:blip r:embed="rId32"/>
              <a:stretch>
                <a:fillRect/>
              </a:stretch>
            </p:blipFill>
            <p:spPr>
              <a:xfrm>
                <a:off x="5850144" y="57160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3">
            <p14:nvContentPartPr>
              <p14:cNvPr id="2" name="Encre 1">
                <a:extLst>
                  <a:ext uri="{FF2B5EF4-FFF2-40B4-BE49-F238E27FC236}">
                    <a16:creationId xmlns:a16="http://schemas.microsoft.com/office/drawing/2014/main" id="{E74BC2B8-6F69-4D49-830C-70693A35C722}"/>
                  </a:ext>
                </a:extLst>
              </p14:cNvPr>
              <p14:cNvContentPartPr/>
              <p14:nvPr/>
            </p14:nvContentPartPr>
            <p14:xfrm>
              <a:off x="1828584" y="5669280"/>
              <a:ext cx="360" cy="360"/>
            </p14:xfrm>
          </p:contentPart>
        </mc:Choice>
        <mc:Fallback>
          <p:pic>
            <p:nvPicPr>
              <p:cNvPr id="2" name="Encre 1">
                <a:extLst>
                  <a:ext uri="{FF2B5EF4-FFF2-40B4-BE49-F238E27FC236}">
                    <a16:creationId xmlns:a16="http://schemas.microsoft.com/office/drawing/2014/main" id="{E74BC2B8-6F69-4D49-830C-70693A35C722}"/>
                  </a:ext>
                </a:extLst>
              </p:cNvPr>
              <p:cNvPicPr/>
              <p:nvPr/>
            </p:nvPicPr>
            <p:blipFill>
              <a:blip r:embed="rId34"/>
              <a:stretch>
                <a:fillRect/>
              </a:stretch>
            </p:blipFill>
            <p:spPr>
              <a:xfrm>
                <a:off x="1765944" y="56062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5">
            <p14:nvContentPartPr>
              <p14:cNvPr id="4" name="Encre 3">
                <a:extLst>
                  <a:ext uri="{FF2B5EF4-FFF2-40B4-BE49-F238E27FC236}">
                    <a16:creationId xmlns:a16="http://schemas.microsoft.com/office/drawing/2014/main" id="{3E9AF872-F2D6-411D-9F14-EFE2699433EA}"/>
                  </a:ext>
                </a:extLst>
              </p14:cNvPr>
              <p14:cNvContentPartPr/>
              <p14:nvPr/>
            </p14:nvContentPartPr>
            <p14:xfrm>
              <a:off x="4962024" y="5376600"/>
              <a:ext cx="360" cy="360"/>
            </p14:xfrm>
          </p:contentPart>
        </mc:Choice>
        <mc:Fallback>
          <p:pic>
            <p:nvPicPr>
              <p:cNvPr id="4" name="Encre 3">
                <a:extLst>
                  <a:ext uri="{FF2B5EF4-FFF2-40B4-BE49-F238E27FC236}">
                    <a16:creationId xmlns:a16="http://schemas.microsoft.com/office/drawing/2014/main" id="{3E9AF872-F2D6-411D-9F14-EFE2699433EA}"/>
                  </a:ext>
                </a:extLst>
              </p:cNvPr>
              <p:cNvPicPr/>
              <p:nvPr/>
            </p:nvPicPr>
            <p:blipFill>
              <a:blip r:embed="rId36"/>
              <a:stretch>
                <a:fillRect/>
              </a:stretch>
            </p:blipFill>
            <p:spPr>
              <a:xfrm>
                <a:off x="4899024" y="53136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7">
            <p14:nvContentPartPr>
              <p14:cNvPr id="5" name="Encre 4">
                <a:extLst>
                  <a:ext uri="{FF2B5EF4-FFF2-40B4-BE49-F238E27FC236}">
                    <a16:creationId xmlns:a16="http://schemas.microsoft.com/office/drawing/2014/main" id="{0ED61B98-C948-47C2-AD06-F4E872E6905C}"/>
                  </a:ext>
                </a:extLst>
              </p14:cNvPr>
              <p14:cNvContentPartPr/>
              <p14:nvPr/>
            </p14:nvContentPartPr>
            <p14:xfrm>
              <a:off x="8400024" y="6035040"/>
              <a:ext cx="360" cy="360"/>
            </p14:xfrm>
          </p:contentPart>
        </mc:Choice>
        <mc:Fallback>
          <p:pic>
            <p:nvPicPr>
              <p:cNvPr id="5" name="Encre 4">
                <a:extLst>
                  <a:ext uri="{FF2B5EF4-FFF2-40B4-BE49-F238E27FC236}">
                    <a16:creationId xmlns:a16="http://schemas.microsoft.com/office/drawing/2014/main" id="{0ED61B98-C948-47C2-AD06-F4E872E6905C}"/>
                  </a:ext>
                </a:extLst>
              </p:cNvPr>
              <p:cNvPicPr/>
              <p:nvPr/>
            </p:nvPicPr>
            <p:blipFill>
              <a:blip r:embed="rId38"/>
              <a:stretch>
                <a:fillRect/>
              </a:stretch>
            </p:blipFill>
            <p:spPr>
              <a:xfrm>
                <a:off x="8337384" y="59720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39">
            <p14:nvContentPartPr>
              <p14:cNvPr id="6" name="Encre 5">
                <a:extLst>
                  <a:ext uri="{FF2B5EF4-FFF2-40B4-BE49-F238E27FC236}">
                    <a16:creationId xmlns:a16="http://schemas.microsoft.com/office/drawing/2014/main" id="{63D06200-5337-4D10-97F1-C0BE94681031}"/>
                  </a:ext>
                </a:extLst>
              </p14:cNvPr>
              <p14:cNvContentPartPr/>
              <p14:nvPr/>
            </p14:nvContentPartPr>
            <p14:xfrm>
              <a:off x="10484784" y="5644800"/>
              <a:ext cx="360" cy="360"/>
            </p14:xfrm>
          </p:contentPart>
        </mc:Choice>
        <mc:Fallback>
          <p:pic>
            <p:nvPicPr>
              <p:cNvPr id="6" name="Encre 5">
                <a:extLst>
                  <a:ext uri="{FF2B5EF4-FFF2-40B4-BE49-F238E27FC236}">
                    <a16:creationId xmlns:a16="http://schemas.microsoft.com/office/drawing/2014/main" id="{63D06200-5337-4D10-97F1-C0BE94681031}"/>
                  </a:ext>
                </a:extLst>
              </p:cNvPr>
              <p:cNvPicPr/>
              <p:nvPr/>
            </p:nvPicPr>
            <p:blipFill>
              <a:blip r:embed="rId40"/>
              <a:stretch>
                <a:fillRect/>
              </a:stretch>
            </p:blipFill>
            <p:spPr>
              <a:xfrm>
                <a:off x="10422144" y="55818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41">
            <p14:nvContentPartPr>
              <p14:cNvPr id="7" name="Encre 6">
                <a:extLst>
                  <a:ext uri="{FF2B5EF4-FFF2-40B4-BE49-F238E27FC236}">
                    <a16:creationId xmlns:a16="http://schemas.microsoft.com/office/drawing/2014/main" id="{0B9CF601-3BDB-455C-BD20-82E6440B5AF3}"/>
                  </a:ext>
                </a:extLst>
              </p14:cNvPr>
              <p14:cNvContentPartPr/>
              <p14:nvPr/>
            </p14:nvContentPartPr>
            <p14:xfrm>
              <a:off x="11826144" y="5742360"/>
              <a:ext cx="360" cy="360"/>
            </p14:xfrm>
          </p:contentPart>
        </mc:Choice>
        <mc:Fallback>
          <p:pic>
            <p:nvPicPr>
              <p:cNvPr id="7" name="Encre 6">
                <a:extLst>
                  <a:ext uri="{FF2B5EF4-FFF2-40B4-BE49-F238E27FC236}">
                    <a16:creationId xmlns:a16="http://schemas.microsoft.com/office/drawing/2014/main" id="{0B9CF601-3BDB-455C-BD20-82E6440B5AF3}"/>
                  </a:ext>
                </a:extLst>
              </p:cNvPr>
              <p:cNvPicPr/>
              <p:nvPr/>
            </p:nvPicPr>
            <p:blipFill>
              <a:blip r:embed="rId42"/>
              <a:stretch>
                <a:fillRect/>
              </a:stretch>
            </p:blipFill>
            <p:spPr>
              <a:xfrm>
                <a:off x="11763144" y="56793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43">
            <p14:nvContentPartPr>
              <p14:cNvPr id="10" name="Encre 9">
                <a:extLst>
                  <a:ext uri="{FF2B5EF4-FFF2-40B4-BE49-F238E27FC236}">
                    <a16:creationId xmlns:a16="http://schemas.microsoft.com/office/drawing/2014/main" id="{B9815BE4-6CF9-4363-868E-6F03CBF5863F}"/>
                  </a:ext>
                </a:extLst>
              </p14:cNvPr>
              <p14:cNvContentPartPr/>
              <p14:nvPr/>
            </p14:nvContentPartPr>
            <p14:xfrm>
              <a:off x="6888384" y="5034960"/>
              <a:ext cx="360" cy="360"/>
            </p14:xfrm>
          </p:contentPart>
        </mc:Choice>
        <mc:Fallback>
          <p:pic>
            <p:nvPicPr>
              <p:cNvPr id="10" name="Encre 9">
                <a:extLst>
                  <a:ext uri="{FF2B5EF4-FFF2-40B4-BE49-F238E27FC236}">
                    <a16:creationId xmlns:a16="http://schemas.microsoft.com/office/drawing/2014/main" id="{B9815BE4-6CF9-4363-868E-6F03CBF5863F}"/>
                  </a:ext>
                </a:extLst>
              </p:cNvPr>
              <p:cNvPicPr/>
              <p:nvPr/>
            </p:nvPicPr>
            <p:blipFill>
              <a:blip r:embed="rId44"/>
              <a:stretch>
                <a:fillRect/>
              </a:stretch>
            </p:blipFill>
            <p:spPr>
              <a:xfrm>
                <a:off x="6825384" y="49723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45">
            <p14:nvContentPartPr>
              <p14:cNvPr id="11" name="Encre 10">
                <a:extLst>
                  <a:ext uri="{FF2B5EF4-FFF2-40B4-BE49-F238E27FC236}">
                    <a16:creationId xmlns:a16="http://schemas.microsoft.com/office/drawing/2014/main" id="{ED60264C-8948-4B1B-A164-C8DB7D4513AE}"/>
                  </a:ext>
                </a:extLst>
              </p14:cNvPr>
              <p14:cNvContentPartPr/>
              <p14:nvPr/>
            </p14:nvContentPartPr>
            <p14:xfrm>
              <a:off x="633744" y="5364360"/>
              <a:ext cx="360" cy="360"/>
            </p14:xfrm>
          </p:contentPart>
        </mc:Choice>
        <mc:Fallback>
          <p:pic>
            <p:nvPicPr>
              <p:cNvPr id="11" name="Encre 10">
                <a:extLst>
                  <a:ext uri="{FF2B5EF4-FFF2-40B4-BE49-F238E27FC236}">
                    <a16:creationId xmlns:a16="http://schemas.microsoft.com/office/drawing/2014/main" id="{ED60264C-8948-4B1B-A164-C8DB7D4513AE}"/>
                  </a:ext>
                </a:extLst>
              </p:cNvPr>
              <p:cNvPicPr/>
              <p:nvPr/>
            </p:nvPicPr>
            <p:blipFill>
              <a:blip r:embed="rId46"/>
              <a:stretch>
                <a:fillRect/>
              </a:stretch>
            </p:blipFill>
            <p:spPr>
              <a:xfrm>
                <a:off x="571104" y="530136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47">
            <p14:nvContentPartPr>
              <p14:cNvPr id="12" name="Encre 11">
                <a:extLst>
                  <a:ext uri="{FF2B5EF4-FFF2-40B4-BE49-F238E27FC236}">
                    <a16:creationId xmlns:a16="http://schemas.microsoft.com/office/drawing/2014/main" id="{7A0305CC-07B7-4AF5-B080-2224015D67C8}"/>
                  </a:ext>
                </a:extLst>
              </p14:cNvPr>
              <p14:cNvContentPartPr/>
              <p14:nvPr/>
            </p14:nvContentPartPr>
            <p14:xfrm>
              <a:off x="6632424" y="5705640"/>
              <a:ext cx="360" cy="360"/>
            </p14:xfrm>
          </p:contentPart>
        </mc:Choice>
        <mc:Fallback>
          <p:pic>
            <p:nvPicPr>
              <p:cNvPr id="12" name="Encre 11">
                <a:extLst>
                  <a:ext uri="{FF2B5EF4-FFF2-40B4-BE49-F238E27FC236}">
                    <a16:creationId xmlns:a16="http://schemas.microsoft.com/office/drawing/2014/main" id="{7A0305CC-07B7-4AF5-B080-2224015D67C8}"/>
                  </a:ext>
                </a:extLst>
              </p:cNvPr>
              <p:cNvPicPr/>
              <p:nvPr/>
            </p:nvPicPr>
            <p:blipFill>
              <a:blip r:embed="rId48"/>
              <a:stretch>
                <a:fillRect/>
              </a:stretch>
            </p:blipFill>
            <p:spPr>
              <a:xfrm>
                <a:off x="6569424" y="56430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49">
            <p14:nvContentPartPr>
              <p14:cNvPr id="15" name="Encre 14">
                <a:extLst>
                  <a:ext uri="{FF2B5EF4-FFF2-40B4-BE49-F238E27FC236}">
                    <a16:creationId xmlns:a16="http://schemas.microsoft.com/office/drawing/2014/main" id="{8F99A7C7-1367-4C72-950D-9A4920724203}"/>
                  </a:ext>
                </a:extLst>
              </p14:cNvPr>
              <p14:cNvContentPartPr/>
              <p14:nvPr/>
            </p14:nvContentPartPr>
            <p14:xfrm>
              <a:off x="7753824" y="5986080"/>
              <a:ext cx="360" cy="360"/>
            </p14:xfrm>
          </p:contentPart>
        </mc:Choice>
        <mc:Fallback>
          <p:pic>
            <p:nvPicPr>
              <p:cNvPr id="15" name="Encre 14">
                <a:extLst>
                  <a:ext uri="{FF2B5EF4-FFF2-40B4-BE49-F238E27FC236}">
                    <a16:creationId xmlns:a16="http://schemas.microsoft.com/office/drawing/2014/main" id="{8F99A7C7-1367-4C72-950D-9A4920724203}"/>
                  </a:ext>
                </a:extLst>
              </p:cNvPr>
              <p:cNvPicPr/>
              <p:nvPr/>
            </p:nvPicPr>
            <p:blipFill>
              <a:blip r:embed="rId50"/>
              <a:stretch>
                <a:fillRect/>
              </a:stretch>
            </p:blipFill>
            <p:spPr>
              <a:xfrm>
                <a:off x="7691184" y="59234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1">
            <p14:nvContentPartPr>
              <p14:cNvPr id="16" name="Encre 15">
                <a:extLst>
                  <a:ext uri="{FF2B5EF4-FFF2-40B4-BE49-F238E27FC236}">
                    <a16:creationId xmlns:a16="http://schemas.microsoft.com/office/drawing/2014/main" id="{B08E3FA3-F1E3-4229-9511-602F618C6257}"/>
                  </a:ext>
                </a:extLst>
              </p14:cNvPr>
              <p14:cNvContentPartPr/>
              <p14:nvPr/>
            </p14:nvContentPartPr>
            <p14:xfrm>
              <a:off x="9887544" y="5766480"/>
              <a:ext cx="360" cy="360"/>
            </p14:xfrm>
          </p:contentPart>
        </mc:Choice>
        <mc:Fallback>
          <p:pic>
            <p:nvPicPr>
              <p:cNvPr id="16" name="Encre 15">
                <a:extLst>
                  <a:ext uri="{FF2B5EF4-FFF2-40B4-BE49-F238E27FC236}">
                    <a16:creationId xmlns:a16="http://schemas.microsoft.com/office/drawing/2014/main" id="{B08E3FA3-F1E3-4229-9511-602F618C6257}"/>
                  </a:ext>
                </a:extLst>
              </p:cNvPr>
              <p:cNvPicPr/>
              <p:nvPr/>
            </p:nvPicPr>
            <p:blipFill>
              <a:blip r:embed="rId52"/>
              <a:stretch>
                <a:fillRect/>
              </a:stretch>
            </p:blipFill>
            <p:spPr>
              <a:xfrm>
                <a:off x="9824544" y="570384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3">
            <p14:nvContentPartPr>
              <p14:cNvPr id="17" name="Encre 16">
                <a:extLst>
                  <a:ext uri="{FF2B5EF4-FFF2-40B4-BE49-F238E27FC236}">
                    <a16:creationId xmlns:a16="http://schemas.microsoft.com/office/drawing/2014/main" id="{6EE0D910-34EA-4793-A284-0E72FA68591C}"/>
                  </a:ext>
                </a:extLst>
              </p14:cNvPr>
              <p14:cNvContentPartPr/>
              <p14:nvPr/>
            </p14:nvContentPartPr>
            <p14:xfrm>
              <a:off x="11289744" y="5303520"/>
              <a:ext cx="360" cy="360"/>
            </p14:xfrm>
          </p:contentPart>
        </mc:Choice>
        <mc:Fallback>
          <p:pic>
            <p:nvPicPr>
              <p:cNvPr id="17" name="Encre 16">
                <a:extLst>
                  <a:ext uri="{FF2B5EF4-FFF2-40B4-BE49-F238E27FC236}">
                    <a16:creationId xmlns:a16="http://schemas.microsoft.com/office/drawing/2014/main" id="{6EE0D910-34EA-4793-A284-0E72FA68591C}"/>
                  </a:ext>
                </a:extLst>
              </p:cNvPr>
              <p:cNvPicPr/>
              <p:nvPr/>
            </p:nvPicPr>
            <p:blipFill>
              <a:blip r:embed="rId54"/>
              <a:stretch>
                <a:fillRect/>
              </a:stretch>
            </p:blipFill>
            <p:spPr>
              <a:xfrm>
                <a:off x="11226744" y="524052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5">
            <p14:nvContentPartPr>
              <p14:cNvPr id="19" name="Encre 18">
                <a:extLst>
                  <a:ext uri="{FF2B5EF4-FFF2-40B4-BE49-F238E27FC236}">
                    <a16:creationId xmlns:a16="http://schemas.microsoft.com/office/drawing/2014/main" id="{404791C6-6D52-4EDE-A0BF-4834A907257E}"/>
                  </a:ext>
                </a:extLst>
              </p14:cNvPr>
              <p14:cNvContentPartPr/>
              <p14:nvPr/>
            </p14:nvContentPartPr>
            <p14:xfrm>
              <a:off x="1377504" y="5437440"/>
              <a:ext cx="360" cy="360"/>
            </p14:xfrm>
          </p:contentPart>
        </mc:Choice>
        <mc:Fallback>
          <p:pic>
            <p:nvPicPr>
              <p:cNvPr id="19" name="Encre 18">
                <a:extLst>
                  <a:ext uri="{FF2B5EF4-FFF2-40B4-BE49-F238E27FC236}">
                    <a16:creationId xmlns:a16="http://schemas.microsoft.com/office/drawing/2014/main" id="{404791C6-6D52-4EDE-A0BF-4834A907257E}"/>
                  </a:ext>
                </a:extLst>
              </p:cNvPr>
              <p:cNvPicPr/>
              <p:nvPr/>
            </p:nvPicPr>
            <p:blipFill>
              <a:blip r:embed="rId56"/>
              <a:stretch>
                <a:fillRect/>
              </a:stretch>
            </p:blipFill>
            <p:spPr>
              <a:xfrm>
                <a:off x="1314864" y="537480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7">
            <p14:nvContentPartPr>
              <p14:cNvPr id="22" name="Encre 21">
                <a:extLst>
                  <a:ext uri="{FF2B5EF4-FFF2-40B4-BE49-F238E27FC236}">
                    <a16:creationId xmlns:a16="http://schemas.microsoft.com/office/drawing/2014/main" id="{BD9D3FA0-EFD1-4CA7-BFC1-F0211EC2141E}"/>
                  </a:ext>
                </a:extLst>
              </p14:cNvPr>
              <p14:cNvContentPartPr/>
              <p14:nvPr/>
            </p14:nvContentPartPr>
            <p14:xfrm>
              <a:off x="2852784" y="6095880"/>
              <a:ext cx="360" cy="360"/>
            </p14:xfrm>
          </p:contentPart>
        </mc:Choice>
        <mc:Fallback>
          <p:pic>
            <p:nvPicPr>
              <p:cNvPr id="22" name="Encre 21">
                <a:extLst>
                  <a:ext uri="{FF2B5EF4-FFF2-40B4-BE49-F238E27FC236}">
                    <a16:creationId xmlns:a16="http://schemas.microsoft.com/office/drawing/2014/main" id="{BD9D3FA0-EFD1-4CA7-BFC1-F0211EC2141E}"/>
                  </a:ext>
                </a:extLst>
              </p:cNvPr>
              <p:cNvPicPr/>
              <p:nvPr/>
            </p:nvPicPr>
            <p:blipFill>
              <a:blip r:embed="rId58"/>
              <a:stretch>
                <a:fillRect/>
              </a:stretch>
            </p:blipFill>
            <p:spPr>
              <a:xfrm>
                <a:off x="2789784" y="6032880"/>
                <a:ext cx="126000" cy="12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9">
            <p14:nvContentPartPr>
              <p14:cNvPr id="23" name="Encre 22">
                <a:extLst>
                  <a:ext uri="{FF2B5EF4-FFF2-40B4-BE49-F238E27FC236}">
                    <a16:creationId xmlns:a16="http://schemas.microsoft.com/office/drawing/2014/main" id="{CE967F83-472D-4D8A-8CD9-EF9BBAB4250A}"/>
                  </a:ext>
                </a:extLst>
              </p14:cNvPr>
              <p14:cNvContentPartPr/>
              <p14:nvPr/>
            </p14:nvContentPartPr>
            <p14:xfrm>
              <a:off x="2925864" y="5120640"/>
              <a:ext cx="360" cy="360"/>
            </p14:xfrm>
          </p:contentPart>
        </mc:Choice>
        <mc:Fallback>
          <p:pic>
            <p:nvPicPr>
              <p:cNvPr id="23" name="Encre 22">
                <a:extLst>
                  <a:ext uri="{FF2B5EF4-FFF2-40B4-BE49-F238E27FC236}">
                    <a16:creationId xmlns:a16="http://schemas.microsoft.com/office/drawing/2014/main" id="{CE967F83-472D-4D8A-8CD9-EF9BBAB4250A}"/>
                  </a:ext>
                </a:extLst>
              </p:cNvPr>
              <p:cNvPicPr/>
              <p:nvPr/>
            </p:nvPicPr>
            <p:blipFill>
              <a:blip r:embed="rId60"/>
              <a:stretch>
                <a:fillRect/>
              </a:stretch>
            </p:blipFill>
            <p:spPr>
              <a:xfrm>
                <a:off x="2863224" y="5057640"/>
                <a:ext cx="126000" cy="126000"/>
              </a:xfrm>
              <a:prstGeom prst="rect">
                <a:avLst/>
              </a:prstGeom>
            </p:spPr>
          </p:pic>
        </mc:Fallback>
      </mc:AlternateContent>
    </p:spTree>
    <p:extLst>
      <p:ext uri="{BB962C8B-B14F-4D97-AF65-F5344CB8AC3E}">
        <p14:creationId xmlns:p14="http://schemas.microsoft.com/office/powerpoint/2010/main" val="525299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xfrm>
            <a:off x="748145" y="158496"/>
            <a:ext cx="11062855" cy="3316224"/>
          </a:xfrm>
          <a:solidFill>
            <a:schemeClr val="tx2">
              <a:lumMod val="75000"/>
            </a:schemeClr>
          </a:solidFill>
        </p:spPr>
        <p:txBody>
          <a:bodyPr>
            <a:noAutofit/>
          </a:bodyPr>
          <a:lstStyle/>
          <a:p>
            <a:pPr algn="just">
              <a:lnSpc>
                <a:spcPct val="150000"/>
              </a:lnSpc>
            </a:pPr>
            <a:r>
              <a:rPr lang="fr-FR" sz="1800" dirty="0">
                <a:solidFill>
                  <a:schemeClr val="bg1"/>
                </a:solidFill>
                <a:latin typeface="+mn-lt"/>
              </a:rPr>
              <a:t>« </a:t>
            </a:r>
            <a:r>
              <a:rPr lang="fr-FR" sz="1800" cap="none" dirty="0">
                <a:solidFill>
                  <a:schemeClr val="bg1"/>
                </a:solidFill>
                <a:latin typeface="+mn-lt"/>
              </a:rPr>
              <a:t>Si nous professionnels, nous nous prenons à rêver à des rencontres paisibles et harmonieuses avec les parents, nous risquons fort d’être déçus : le champ de ces rencontres est inévitablement un champ de tensions et d’intérêts divergents, voire conflictuels . Aller à la rencontre des parents, au  premier abord, peut passer pour une démarche familière, évidente, mais force est de reconnaître qu’il s’agit là de fausses évidences qui aveuglent plus qu’elles n’éclairent. A y regarder de plus près, aller à la rencontre des parents s’avère une démarche complexe qui demande aux professionnels de s’envisager dans une posture relativement inconfortable, tout à la fois arrimés à des repères solides et aptes au mouvement » </a:t>
            </a:r>
            <a:br>
              <a:rPr lang="fr-FR" sz="1800" cap="none" dirty="0">
                <a:solidFill>
                  <a:schemeClr val="bg1"/>
                </a:solidFill>
                <a:latin typeface="+mn-lt"/>
              </a:rPr>
            </a:br>
            <a:r>
              <a:rPr lang="fr-FR" sz="1400" cap="none" dirty="0">
                <a:solidFill>
                  <a:schemeClr val="bg1"/>
                </a:solidFill>
                <a:latin typeface="+mn-lt"/>
              </a:rPr>
              <a:t>(</a:t>
            </a:r>
            <a:r>
              <a:rPr lang="fr-FR" sz="1400" cap="none" dirty="0" err="1">
                <a:solidFill>
                  <a:schemeClr val="bg1"/>
                </a:solidFill>
                <a:latin typeface="+mn-lt"/>
              </a:rPr>
              <a:t>Deana</a:t>
            </a:r>
            <a:r>
              <a:rPr lang="fr-FR" sz="1400" cap="none" dirty="0">
                <a:solidFill>
                  <a:schemeClr val="bg1"/>
                </a:solidFill>
                <a:latin typeface="+mn-lt"/>
              </a:rPr>
              <a:t> in </a:t>
            </a:r>
            <a:r>
              <a:rPr lang="fr-FR" sz="1400" cap="none" dirty="0" err="1">
                <a:solidFill>
                  <a:schemeClr val="bg1"/>
                </a:solidFill>
                <a:latin typeface="+mn-lt"/>
              </a:rPr>
              <a:t>Deana</a:t>
            </a:r>
            <a:r>
              <a:rPr lang="fr-FR" sz="1400" cap="none" dirty="0">
                <a:solidFill>
                  <a:schemeClr val="bg1"/>
                </a:solidFill>
                <a:latin typeface="+mn-lt"/>
              </a:rPr>
              <a:t> et </a:t>
            </a:r>
            <a:r>
              <a:rPr lang="fr-FR" sz="1400" cap="none" dirty="0" err="1">
                <a:solidFill>
                  <a:schemeClr val="bg1"/>
                </a:solidFill>
                <a:latin typeface="+mn-lt"/>
              </a:rPr>
              <a:t>Greiner</a:t>
            </a:r>
            <a:r>
              <a:rPr lang="fr-FR" sz="1400" cap="none" dirty="0">
                <a:solidFill>
                  <a:schemeClr val="bg1"/>
                </a:solidFill>
                <a:latin typeface="+mn-lt"/>
              </a:rPr>
              <a:t>, 2015)</a:t>
            </a:r>
          </a:p>
        </p:txBody>
      </p:sp>
      <p:pic>
        <p:nvPicPr>
          <p:cNvPr id="2" name="Espace réservé du contenu 1"/>
          <p:cNvPicPr>
            <a:picLocks noGrp="1" noChangeAspect="1"/>
          </p:cNvPicPr>
          <p:nvPr>
            <p:ph sz="half" idx="1"/>
          </p:nvPr>
        </p:nvPicPr>
        <p:blipFill rotWithShape="1">
          <a:blip r:embed="rId3"/>
          <a:srcRect l="6998" r="5128" b="5534"/>
          <a:stretch/>
        </p:blipFill>
        <p:spPr>
          <a:xfrm>
            <a:off x="748145" y="3530033"/>
            <a:ext cx="4230624" cy="3243693"/>
          </a:xfrm>
          <a:prstGeom prst="rect">
            <a:avLst/>
          </a:prstGeom>
          <a:ln w="28575">
            <a:solidFill>
              <a:schemeClr val="accent3"/>
            </a:solidFill>
          </a:ln>
        </p:spPr>
      </p:pic>
      <p:pic>
        <p:nvPicPr>
          <p:cNvPr id="3" name="Espace réservé du contenu 2"/>
          <p:cNvPicPr>
            <a:picLocks noGrp="1" noChangeAspect="1"/>
          </p:cNvPicPr>
          <p:nvPr>
            <p:ph sz="half" idx="2"/>
          </p:nvPr>
        </p:nvPicPr>
        <p:blipFill rotWithShape="1">
          <a:blip r:embed="rId4"/>
          <a:srcRect l="959" t="3683" r="7593" b="18083"/>
          <a:stretch/>
        </p:blipFill>
        <p:spPr>
          <a:xfrm>
            <a:off x="6769396" y="3530034"/>
            <a:ext cx="5041604" cy="3243692"/>
          </a:xfrm>
          <a:prstGeom prst="rect">
            <a:avLst/>
          </a:prstGeom>
          <a:ln w="19050">
            <a:solidFill>
              <a:schemeClr val="accent3"/>
            </a:solidFill>
          </a:ln>
        </p:spPr>
      </p:pic>
      <p:sp>
        <p:nvSpPr>
          <p:cNvPr id="4" name="Espace réservé du numéro de diapositive 3"/>
          <p:cNvSpPr>
            <a:spLocks noGrp="1"/>
          </p:cNvSpPr>
          <p:nvPr>
            <p:ph type="sldNum" sz="quarter" idx="12"/>
          </p:nvPr>
        </p:nvSpPr>
        <p:spPr/>
        <p:txBody>
          <a:bodyPr/>
          <a:lstStyle/>
          <a:p>
            <a:fld id="{4FAB73BC-B049-4115-A692-8D63A059BFB8}" type="slidenum">
              <a:rPr lang="en-US" smtClean="0"/>
              <a:t>4</a:t>
            </a:fld>
            <a:endParaRPr lang="en-US" dirty="0"/>
          </a:p>
        </p:txBody>
      </p:sp>
      <p:sp>
        <p:nvSpPr>
          <p:cNvPr id="5" name="ZoneTexte 4">
            <a:extLst>
              <a:ext uri="{FF2B5EF4-FFF2-40B4-BE49-F238E27FC236}">
                <a16:creationId xmlns:a16="http://schemas.microsoft.com/office/drawing/2014/main" id="{029B8711-6933-41BD-B1A4-1608A62B10A9}"/>
              </a:ext>
            </a:extLst>
          </p:cNvPr>
          <p:cNvSpPr txBox="1"/>
          <p:nvPr/>
        </p:nvSpPr>
        <p:spPr>
          <a:xfrm>
            <a:off x="6988175" y="6542894"/>
            <a:ext cx="4620768" cy="230832"/>
          </a:xfrm>
          <a:prstGeom prst="rect">
            <a:avLst/>
          </a:prstGeom>
          <a:noFill/>
        </p:spPr>
        <p:txBody>
          <a:bodyPr wrap="square" rtlCol="0">
            <a:spAutoFit/>
          </a:bodyPr>
          <a:lstStyle/>
          <a:p>
            <a:r>
              <a:rPr lang="fr-FR" sz="900" dirty="0"/>
              <a:t>http://p2.storage.canalblog.com/29/22/332901/106389155.jpg</a:t>
            </a:r>
          </a:p>
        </p:txBody>
      </p:sp>
      <p:sp>
        <p:nvSpPr>
          <p:cNvPr id="6" name="ZoneTexte 5">
            <a:extLst>
              <a:ext uri="{FF2B5EF4-FFF2-40B4-BE49-F238E27FC236}">
                <a16:creationId xmlns:a16="http://schemas.microsoft.com/office/drawing/2014/main" id="{666B6597-2D72-4011-AC3A-D159843121DF}"/>
              </a:ext>
            </a:extLst>
          </p:cNvPr>
          <p:cNvSpPr txBox="1"/>
          <p:nvPr/>
        </p:nvSpPr>
        <p:spPr>
          <a:xfrm>
            <a:off x="1668907" y="6492448"/>
            <a:ext cx="3692821" cy="230832"/>
          </a:xfrm>
          <a:prstGeom prst="rect">
            <a:avLst/>
          </a:prstGeom>
          <a:noFill/>
        </p:spPr>
        <p:txBody>
          <a:bodyPr wrap="square" rtlCol="0">
            <a:spAutoFit/>
          </a:bodyPr>
          <a:lstStyle/>
          <a:p>
            <a:r>
              <a:rPr lang="fr-FR" sz="900" dirty="0"/>
              <a:t>http://p1.storag.canealblog.com/17/50/332901/106197418.jpg</a:t>
            </a:r>
          </a:p>
        </p:txBody>
      </p:sp>
    </p:spTree>
    <p:extLst>
      <p:ext uri="{BB962C8B-B14F-4D97-AF65-F5344CB8AC3E}">
        <p14:creationId xmlns:p14="http://schemas.microsoft.com/office/powerpoint/2010/main" val="2805090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9638C9A-60EA-4501-A3B0-6A01D24AB4BD}"/>
              </a:ext>
            </a:extLst>
          </p:cNvPr>
          <p:cNvSpPr>
            <a:spLocks noGrp="1"/>
          </p:cNvSpPr>
          <p:nvPr>
            <p:ph type="title"/>
          </p:nvPr>
        </p:nvSpPr>
        <p:spPr>
          <a:solidFill>
            <a:schemeClr val="tx2">
              <a:lumMod val="75000"/>
            </a:schemeClr>
          </a:solidFill>
        </p:spPr>
        <p:txBody>
          <a:bodyPr>
            <a:normAutofit/>
          </a:bodyPr>
          <a:lstStyle/>
          <a:p>
            <a:pPr algn="ctr"/>
            <a:r>
              <a:rPr lang="fr-FR" sz="3600" dirty="0">
                <a:solidFill>
                  <a:schemeClr val="bg1"/>
                </a:solidFill>
                <a:latin typeface="Calibri" panose="020F0502020204030204" pitchFamily="34" charset="0"/>
              </a:rPr>
              <a:t>Méthodologie</a:t>
            </a:r>
            <a:r>
              <a:rPr lang="fr-FR" sz="4000" dirty="0">
                <a:solidFill>
                  <a:schemeClr val="bg1"/>
                </a:solidFill>
                <a:latin typeface="Calibri" panose="020F0502020204030204" pitchFamily="34" charset="0"/>
              </a:rPr>
              <a:t> </a:t>
            </a:r>
          </a:p>
        </p:txBody>
      </p:sp>
      <p:pic>
        <p:nvPicPr>
          <p:cNvPr id="8" name="Image 7">
            <a:extLst>
              <a:ext uri="{FF2B5EF4-FFF2-40B4-BE49-F238E27FC236}">
                <a16:creationId xmlns:a16="http://schemas.microsoft.com/office/drawing/2014/main" id="{12AD05C3-9353-4504-A97B-E35368455D80}"/>
              </a:ext>
            </a:extLst>
          </p:cNvPr>
          <p:cNvPicPr>
            <a:picLocks noChangeAspect="1"/>
          </p:cNvPicPr>
          <p:nvPr/>
        </p:nvPicPr>
        <p:blipFill>
          <a:blip r:embed="rId3"/>
          <a:stretch>
            <a:fillRect/>
          </a:stretch>
        </p:blipFill>
        <p:spPr>
          <a:xfrm>
            <a:off x="1211474" y="5344165"/>
            <a:ext cx="1774090" cy="792549"/>
          </a:xfrm>
          <a:prstGeom prst="rect">
            <a:avLst/>
          </a:prstGeom>
          <a:solidFill>
            <a:schemeClr val="accent1"/>
          </a:solidFill>
          <a:ln>
            <a:solidFill>
              <a:schemeClr val="accent1"/>
            </a:solidFill>
          </a:ln>
        </p:spPr>
      </p:pic>
      <p:sp>
        <p:nvSpPr>
          <p:cNvPr id="2" name="Espace réservé du texte vertical 1"/>
          <p:cNvSpPr>
            <a:spLocks noGrp="1"/>
          </p:cNvSpPr>
          <p:nvPr>
            <p:ph type="body" orient="vert" idx="1"/>
          </p:nvPr>
        </p:nvSpPr>
        <p:spPr>
          <a:solidFill>
            <a:schemeClr val="bg2">
              <a:lumMod val="40000"/>
              <a:lumOff val="60000"/>
            </a:schemeClr>
          </a:solidFill>
        </p:spPr>
        <p:txBody>
          <a:bodyPr/>
          <a:lstStyle/>
          <a:p>
            <a:pPr marL="0" indent="0">
              <a:buNone/>
            </a:pPr>
            <a:endParaRPr lang="fr-CH" dirty="0"/>
          </a:p>
        </p:txBody>
      </p:sp>
      <p:pic>
        <p:nvPicPr>
          <p:cNvPr id="4" name="Image 3">
            <a:extLst>
              <a:ext uri="{FF2B5EF4-FFF2-40B4-BE49-F238E27FC236}">
                <a16:creationId xmlns:a16="http://schemas.microsoft.com/office/drawing/2014/main" id="{F8A4072A-E3EE-47A9-9D90-8C3628A05747}"/>
              </a:ext>
            </a:extLst>
          </p:cNvPr>
          <p:cNvPicPr>
            <a:picLocks noChangeAspect="1"/>
          </p:cNvPicPr>
          <p:nvPr/>
        </p:nvPicPr>
        <p:blipFill>
          <a:blip r:embed="rId4"/>
          <a:stretch>
            <a:fillRect/>
          </a:stretch>
        </p:blipFill>
        <p:spPr>
          <a:xfrm>
            <a:off x="3623860" y="2359049"/>
            <a:ext cx="2867025" cy="1590675"/>
          </a:xfrm>
          <a:prstGeom prst="rect">
            <a:avLst/>
          </a:prstGeom>
          <a:ln w="38100">
            <a:solidFill>
              <a:schemeClr val="accent3">
                <a:lumMod val="75000"/>
              </a:schemeClr>
            </a:solidFill>
          </a:ln>
        </p:spPr>
      </p:pic>
      <p:pic>
        <p:nvPicPr>
          <p:cNvPr id="7" name="Image 6">
            <a:extLst>
              <a:ext uri="{FF2B5EF4-FFF2-40B4-BE49-F238E27FC236}">
                <a16:creationId xmlns:a16="http://schemas.microsoft.com/office/drawing/2014/main" id="{1BA9884F-56EC-4211-9454-40753A96B045}"/>
              </a:ext>
            </a:extLst>
          </p:cNvPr>
          <p:cNvPicPr>
            <a:picLocks noChangeAspect="1"/>
          </p:cNvPicPr>
          <p:nvPr/>
        </p:nvPicPr>
        <p:blipFill>
          <a:blip r:embed="rId5"/>
          <a:stretch>
            <a:fillRect/>
          </a:stretch>
        </p:blipFill>
        <p:spPr>
          <a:xfrm>
            <a:off x="1211474" y="2449536"/>
            <a:ext cx="2225040" cy="1143000"/>
          </a:xfrm>
          <a:prstGeom prst="rect">
            <a:avLst/>
          </a:prstGeom>
          <a:ln w="38100">
            <a:solidFill>
              <a:schemeClr val="tx2">
                <a:lumMod val="50000"/>
              </a:schemeClr>
            </a:solidFill>
          </a:ln>
        </p:spPr>
      </p:pic>
      <p:sp>
        <p:nvSpPr>
          <p:cNvPr id="11" name="Rectangle 10">
            <a:extLst>
              <a:ext uri="{FF2B5EF4-FFF2-40B4-BE49-F238E27FC236}">
                <a16:creationId xmlns:a16="http://schemas.microsoft.com/office/drawing/2014/main" id="{804C6EB9-0DCD-4217-A9A3-78ED4FC06810}"/>
              </a:ext>
            </a:extLst>
          </p:cNvPr>
          <p:cNvSpPr/>
          <p:nvPr/>
        </p:nvSpPr>
        <p:spPr>
          <a:xfrm>
            <a:off x="1463040" y="4297680"/>
            <a:ext cx="1755648" cy="737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bg1"/>
                </a:solidFill>
              </a:rPr>
              <a:t>Des entretiens semi-directifs</a:t>
            </a:r>
          </a:p>
        </p:txBody>
      </p:sp>
      <p:sp>
        <p:nvSpPr>
          <p:cNvPr id="13" name="Rectangle 12">
            <a:extLst>
              <a:ext uri="{FF2B5EF4-FFF2-40B4-BE49-F238E27FC236}">
                <a16:creationId xmlns:a16="http://schemas.microsoft.com/office/drawing/2014/main" id="{819ABF90-8EF3-4E08-B61E-D0882280886D}"/>
              </a:ext>
            </a:extLst>
          </p:cNvPr>
          <p:cNvSpPr/>
          <p:nvPr/>
        </p:nvSpPr>
        <p:spPr>
          <a:xfrm>
            <a:off x="4046220" y="4453358"/>
            <a:ext cx="2183130" cy="930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bg1"/>
                </a:solidFill>
              </a:rPr>
              <a:t>Des temps d’observation directe</a:t>
            </a:r>
            <a:endParaRPr lang="fr-FR" dirty="0">
              <a:solidFill>
                <a:schemeClr val="bg1"/>
              </a:solidFill>
            </a:endParaRPr>
          </a:p>
        </p:txBody>
      </p:sp>
      <p:sp>
        <p:nvSpPr>
          <p:cNvPr id="16" name="Rectangle 15">
            <a:extLst>
              <a:ext uri="{FF2B5EF4-FFF2-40B4-BE49-F238E27FC236}">
                <a16:creationId xmlns:a16="http://schemas.microsoft.com/office/drawing/2014/main" id="{3A5FDEE2-4D7E-4092-B246-AF23A836F2B9}"/>
              </a:ext>
            </a:extLst>
          </p:cNvPr>
          <p:cNvSpPr/>
          <p:nvPr/>
        </p:nvSpPr>
        <p:spPr>
          <a:xfrm>
            <a:off x="7515425" y="4657725"/>
            <a:ext cx="2204234" cy="1583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solidFill>
                  <a:schemeClr val="bg1"/>
                </a:solidFill>
              </a:rPr>
              <a:t>Temps d’élaboration commun et exigence de «double vraisemblance» (Dubet, 1994)</a:t>
            </a:r>
            <a:endParaRPr lang="fr-FR" dirty="0"/>
          </a:p>
        </p:txBody>
      </p:sp>
      <p:pic>
        <p:nvPicPr>
          <p:cNvPr id="3" name="Image 2">
            <a:extLst>
              <a:ext uri="{FF2B5EF4-FFF2-40B4-BE49-F238E27FC236}">
                <a16:creationId xmlns:a16="http://schemas.microsoft.com/office/drawing/2014/main" id="{236C8AB3-7087-473D-9535-9279DA1CA9B2}"/>
              </a:ext>
            </a:extLst>
          </p:cNvPr>
          <p:cNvPicPr>
            <a:picLocks noChangeAspect="1"/>
          </p:cNvPicPr>
          <p:nvPr/>
        </p:nvPicPr>
        <p:blipFill>
          <a:blip r:embed="rId6"/>
          <a:stretch>
            <a:fillRect/>
          </a:stretch>
        </p:blipFill>
        <p:spPr>
          <a:xfrm>
            <a:off x="7028710" y="2359049"/>
            <a:ext cx="3177665" cy="2052000"/>
          </a:xfrm>
          <a:prstGeom prst="rect">
            <a:avLst/>
          </a:prstGeom>
          <a:ln w="38100">
            <a:solidFill>
              <a:schemeClr val="accent3">
                <a:lumMod val="75000"/>
              </a:schemeClr>
            </a:solidFill>
          </a:ln>
        </p:spPr>
      </p:pic>
      <p:sp>
        <p:nvSpPr>
          <p:cNvPr id="5" name="Espace réservé du numéro de diapositive 4"/>
          <p:cNvSpPr>
            <a:spLocks noGrp="1"/>
          </p:cNvSpPr>
          <p:nvPr>
            <p:ph type="sldNum" sz="quarter" idx="12"/>
          </p:nvPr>
        </p:nvSpPr>
        <p:spPr/>
        <p:txBody>
          <a:bodyPr/>
          <a:lstStyle/>
          <a:p>
            <a:fld id="{4FAB73BC-B049-4115-A692-8D63A059BFB8}" type="slidenum">
              <a:rPr lang="en-US" smtClean="0"/>
              <a:t>5</a:t>
            </a:fld>
            <a:endParaRPr lang="en-US" dirty="0"/>
          </a:p>
        </p:txBody>
      </p:sp>
    </p:spTree>
    <p:extLst>
      <p:ext uri="{BB962C8B-B14F-4D97-AF65-F5344CB8AC3E}">
        <p14:creationId xmlns:p14="http://schemas.microsoft.com/office/powerpoint/2010/main" val="183485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9720072" cy="877824"/>
          </a:xfrm>
          <a:solidFill>
            <a:schemeClr val="tx2">
              <a:lumMod val="75000"/>
            </a:schemeClr>
          </a:solidFill>
        </p:spPr>
        <p:txBody>
          <a:bodyPr>
            <a:normAutofit/>
          </a:bodyPr>
          <a:lstStyle/>
          <a:p>
            <a:pPr algn="ctr"/>
            <a:r>
              <a:rPr lang="fr-CH" sz="3600" dirty="0">
                <a:solidFill>
                  <a:schemeClr val="bg1"/>
                </a:solidFill>
                <a:latin typeface="Calibri" panose="020F0502020204030204" pitchFamily="34" charset="0"/>
              </a:rPr>
              <a:t>Contextes historique et contemporain</a:t>
            </a:r>
          </a:p>
        </p:txBody>
      </p:sp>
      <p:sp>
        <p:nvSpPr>
          <p:cNvPr id="3" name="Espace réservé du contenu 2"/>
          <p:cNvSpPr>
            <a:spLocks noGrp="1"/>
          </p:cNvSpPr>
          <p:nvPr>
            <p:ph sz="half" idx="1"/>
          </p:nvPr>
        </p:nvSpPr>
        <p:spPr>
          <a:xfrm>
            <a:off x="1024128" y="1645919"/>
            <a:ext cx="9720072" cy="4588626"/>
          </a:xfrm>
          <a:noFill/>
          <a:ln w="28575">
            <a:solidFill>
              <a:srgbClr val="00B0F0"/>
            </a:solidFill>
          </a:ln>
        </p:spPr>
        <p:txBody>
          <a:bodyPr>
            <a:noAutofit/>
          </a:bodyPr>
          <a:lstStyle/>
          <a:p>
            <a:pPr>
              <a:lnSpc>
                <a:spcPct val="100000"/>
              </a:lnSpc>
              <a:buClr>
                <a:srgbClr val="FFC000"/>
              </a:buClr>
              <a:buFont typeface="Wingdings" panose="05000000000000000000" pitchFamily="2" charset="2"/>
              <a:buChar char="v"/>
            </a:pPr>
            <a:r>
              <a:rPr lang="fr-CH" sz="2000" dirty="0"/>
              <a:t>Du mouvement hygiéniste</a:t>
            </a:r>
            <a:endParaRPr lang="fr-CH" sz="2000" dirty="0">
              <a:latin typeface="Calibri" panose="020F0502020204030204" pitchFamily="34" charset="0"/>
            </a:endParaRPr>
          </a:p>
          <a:p>
            <a:pPr marL="0" indent="0" algn="just">
              <a:lnSpc>
                <a:spcPct val="100000"/>
              </a:lnSpc>
              <a:buNone/>
            </a:pPr>
            <a:r>
              <a:rPr lang="fr-CH" sz="2000" dirty="0"/>
              <a:t>L’institution est garante de la «bonne morale» et de la «bonne hygiène». Le passage entre l’extérieur et l’institution est réglementé. Le franchissement du seuil institutionnel reste réservé aux initiés. Il s’agit de «corriger les défauts et l’ignorance des mères populaires» </a:t>
            </a:r>
            <a:r>
              <a:rPr lang="fr-CH" sz="1800" dirty="0"/>
              <a:t>(Revue Petite enfance, n°103, La crèche, l’exemple de Neuchâtel)</a:t>
            </a:r>
          </a:p>
          <a:p>
            <a:pPr marL="0" indent="0">
              <a:lnSpc>
                <a:spcPct val="100000"/>
              </a:lnSpc>
              <a:buNone/>
            </a:pPr>
            <a:endParaRPr lang="fr-CH" sz="1600" dirty="0"/>
          </a:p>
          <a:p>
            <a:pPr>
              <a:lnSpc>
                <a:spcPct val="100000"/>
              </a:lnSpc>
              <a:buClr>
                <a:srgbClr val="FFC000"/>
              </a:buClr>
              <a:buFont typeface="Wingdings" panose="05000000000000000000" pitchFamily="2" charset="2"/>
              <a:buChar char="v"/>
            </a:pPr>
            <a:r>
              <a:rPr lang="fr-CH" sz="2000" dirty="0"/>
              <a:t>Au  mouvement psychanalytique</a:t>
            </a:r>
          </a:p>
          <a:p>
            <a:pPr marL="0" indent="0">
              <a:lnSpc>
                <a:spcPct val="100000"/>
              </a:lnSpc>
              <a:buClr>
                <a:srgbClr val="FFC000"/>
              </a:buClr>
              <a:buNone/>
            </a:pPr>
            <a:r>
              <a:rPr lang="fr-CH" sz="2000" dirty="0"/>
              <a:t>«D’un corps à soigner … à une relation à soigner»</a:t>
            </a:r>
          </a:p>
          <a:p>
            <a:pPr marL="0" indent="0">
              <a:lnSpc>
                <a:spcPct val="100000"/>
              </a:lnSpc>
              <a:buClr>
                <a:srgbClr val="FFC000"/>
              </a:buClr>
              <a:buNone/>
            </a:pPr>
            <a:endParaRPr lang="fr-CH" sz="2000" dirty="0"/>
          </a:p>
          <a:p>
            <a:pPr algn="just">
              <a:lnSpc>
                <a:spcPct val="100000"/>
              </a:lnSpc>
              <a:buClr>
                <a:srgbClr val="FFC000"/>
              </a:buClr>
              <a:buFont typeface="Wingdings" panose="05000000000000000000" pitchFamily="2" charset="2"/>
              <a:buChar char="v"/>
            </a:pPr>
            <a:r>
              <a:rPr lang="fr-FR" sz="2000" dirty="0"/>
              <a:t>Le référentiel du soutien à la parentalité : entre aide et contrôle </a:t>
            </a:r>
            <a:r>
              <a:rPr lang="fr-FR" sz="1800" dirty="0"/>
              <a:t>(</a:t>
            </a:r>
            <a:r>
              <a:rPr lang="fr-FR" sz="1800" dirty="0" err="1"/>
              <a:t>Giuliani</a:t>
            </a:r>
            <a:r>
              <a:rPr lang="fr-FR" sz="1800" dirty="0"/>
              <a:t>, 2009 ; </a:t>
            </a:r>
            <a:r>
              <a:rPr lang="fr-FR" sz="1800" dirty="0" err="1"/>
              <a:t>Neyrand</a:t>
            </a:r>
            <a:r>
              <a:rPr lang="fr-FR" sz="1800" dirty="0"/>
              <a:t>, 2011 ; Martin, 2014)</a:t>
            </a:r>
            <a:r>
              <a:rPr lang="fr-FR" sz="1800" dirty="0">
                <a:solidFill>
                  <a:schemeClr val="bg1"/>
                </a:solidFill>
              </a:rPr>
              <a:t> </a:t>
            </a:r>
            <a:endParaRPr lang="fr-CH" sz="1800" dirty="0">
              <a:solidFill>
                <a:schemeClr val="bg1"/>
              </a:solidFill>
            </a:endParaRPr>
          </a:p>
          <a:p>
            <a:pPr algn="ctr"/>
            <a:endParaRPr lang="fr-FR" sz="1600" dirty="0">
              <a:solidFill>
                <a:schemeClr val="bg1"/>
              </a:solidFill>
            </a:endParaRPr>
          </a:p>
          <a:p>
            <a:pPr>
              <a:buFont typeface="Wingdings" panose="05000000000000000000" pitchFamily="2" charset="2"/>
              <a:buChar char="v"/>
            </a:pPr>
            <a:endParaRPr lang="fr-CH" sz="1600" dirty="0"/>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t>6</a:t>
            </a:fld>
            <a:endParaRPr lang="en-US" dirty="0"/>
          </a:p>
        </p:txBody>
      </p:sp>
    </p:spTree>
    <p:extLst>
      <p:ext uri="{BB962C8B-B14F-4D97-AF65-F5344CB8AC3E}">
        <p14:creationId xmlns:p14="http://schemas.microsoft.com/office/powerpoint/2010/main" val="278025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0631D1-95F6-44A9-A43C-1C2E63AA294E}"/>
              </a:ext>
            </a:extLst>
          </p:cNvPr>
          <p:cNvSpPr>
            <a:spLocks noGrp="1"/>
          </p:cNvSpPr>
          <p:nvPr>
            <p:ph type="ctrTitle"/>
          </p:nvPr>
        </p:nvSpPr>
        <p:spPr>
          <a:xfrm>
            <a:off x="257175" y="982989"/>
            <a:ext cx="4937760" cy="3587261"/>
          </a:xfrm>
          <a:solidFill>
            <a:schemeClr val="tx2">
              <a:lumMod val="75000"/>
            </a:schemeClr>
          </a:solidFill>
          <a:ln>
            <a:solidFill>
              <a:schemeClr val="bg2">
                <a:lumMod val="50000"/>
              </a:schemeClr>
            </a:solidFill>
          </a:ln>
        </p:spPr>
        <p:txBody>
          <a:bodyPr>
            <a:normAutofit/>
          </a:bodyPr>
          <a:lstStyle/>
          <a:p>
            <a:pPr algn="ctr"/>
            <a:r>
              <a:rPr lang="fr-CH" sz="4000" dirty="0">
                <a:solidFill>
                  <a:schemeClr val="bg1"/>
                </a:solidFill>
                <a:latin typeface="Calibri" panose="020F0502020204030204" pitchFamily="34" charset="0"/>
                <a:cs typeface="Calibri" panose="020F0502020204030204" pitchFamily="34" charset="0"/>
              </a:rPr>
              <a:t>La construction réciproque des rôles</a:t>
            </a:r>
            <a:endParaRPr lang="fr-FR" sz="4000" dirty="0">
              <a:solidFill>
                <a:schemeClr val="bg1"/>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3">
            <a:extLst>
              <a:ext uri="{BEBA8EAE-BF5A-486C-A8C5-ECC9F3942E4B}">
                <a14:imgProps xmlns:a14="http://schemas.microsoft.com/office/drawing/2010/main">
                  <a14:imgLayer r:embed="rId4">
                    <a14:imgEffect>
                      <a14:sharpenSoften amount="-5000"/>
                    </a14:imgEffect>
                    <a14:imgEffect>
                      <a14:colorTemperature colorTemp="5863"/>
                    </a14:imgEffect>
                    <a14:imgEffect>
                      <a14:saturation sat="189000"/>
                    </a14:imgEffect>
                    <a14:imgEffect>
                      <a14:brightnessContrast contrast="51000"/>
                    </a14:imgEffect>
                  </a14:imgLayer>
                </a14:imgProps>
              </a:ext>
            </a:extLst>
          </a:blip>
          <a:stretch>
            <a:fillRect/>
          </a:stretch>
        </p:blipFill>
        <p:spPr>
          <a:xfrm>
            <a:off x="4462611" y="-362089"/>
            <a:ext cx="3420000" cy="8650957"/>
          </a:xfrm>
          <a:prstGeom prst="rect">
            <a:avLst/>
          </a:prstGeom>
          <a:ln>
            <a:noFill/>
          </a:ln>
          <a:effectLst>
            <a:glow rad="228600">
              <a:schemeClr val="accent1">
                <a:satMod val="175000"/>
                <a:alpha val="40000"/>
              </a:schemeClr>
            </a:glow>
            <a:outerShdw blurRad="76200" dist="12700" dir="8100000" sy="-23000" kx="800400" algn="br" rotWithShape="0">
              <a:schemeClr val="accent5">
                <a:alpha val="32000"/>
              </a:schemeClr>
            </a:outerShdw>
            <a:reflection blurRad="571500" stA="25000" endPos="34000" dist="165100" dir="5400000" sy="-100000" algn="bl" rotWithShape="0"/>
            <a:softEdge rad="0"/>
          </a:effectLst>
          <a:scene3d>
            <a:camera prst="orthographicFront">
              <a:rot lat="600000" lon="0" rev="0"/>
            </a:camera>
            <a:lightRig rig="threePt" dir="t"/>
          </a:scene3d>
        </p:spPr>
      </p:pic>
      <p:pic>
        <p:nvPicPr>
          <p:cNvPr id="9" name="Image 8"/>
          <p:cNvPicPr>
            <a:picLocks noChangeAspect="1"/>
          </p:cNvPicPr>
          <p:nvPr/>
        </p:nvPicPr>
        <p:blipFill>
          <a:blip r:embed="rId5">
            <a:extLst>
              <a:ext uri="{BEBA8EAE-BF5A-486C-A8C5-ECC9F3942E4B}">
                <a14:imgProps xmlns:a14="http://schemas.microsoft.com/office/drawing/2010/main">
                  <a14:imgLayer r:embed="rId6">
                    <a14:imgEffect>
                      <a14:colorTemperature colorTemp="4350"/>
                    </a14:imgEffect>
                    <a14:imgEffect>
                      <a14:saturation sat="66000"/>
                    </a14:imgEffect>
                    <a14:imgEffect>
                      <a14:brightnessContrast contrast="-20000"/>
                    </a14:imgEffect>
                  </a14:imgLayer>
                </a14:imgProps>
              </a:ext>
            </a:extLst>
          </a:blip>
          <a:stretch>
            <a:fillRect/>
          </a:stretch>
        </p:blipFill>
        <p:spPr>
          <a:xfrm>
            <a:off x="4815934" y="2776619"/>
            <a:ext cx="10937172" cy="5334462"/>
          </a:xfrm>
          <a:prstGeom prst="rect">
            <a:avLst/>
          </a:prstGeom>
          <a:effectLst>
            <a:glow rad="279400">
              <a:schemeClr val="accent4">
                <a:satMod val="175000"/>
                <a:alpha val="40000"/>
              </a:schemeClr>
            </a:glow>
            <a:reflection blurRad="304800" endPos="15000" dir="5400000" sy="-100000" algn="bl" rotWithShape="0"/>
          </a:effectLst>
          <a:scene3d>
            <a:camera prst="orthographicFront">
              <a:rot lat="2400000" lon="0" rev="600000"/>
            </a:camera>
            <a:lightRig rig="threePt" dir="t"/>
          </a:scene3d>
          <a:sp3d/>
        </p:spPr>
      </p:pic>
      <p:pic>
        <p:nvPicPr>
          <p:cNvPr id="10" name="Image 9"/>
          <p:cNvPicPr>
            <a:picLocks noChangeAspect="1"/>
          </p:cNvPicPr>
          <p:nvPr/>
        </p:nvPicPr>
        <p:blipFill>
          <a:blip r:embed="rId7">
            <a:extLst>
              <a:ext uri="{BEBA8EAE-BF5A-486C-A8C5-ECC9F3942E4B}">
                <a14:imgProps xmlns:a14="http://schemas.microsoft.com/office/drawing/2010/main">
                  <a14:imgLayer r:embed="rId8">
                    <a14:imgEffect>
                      <a14:sharpenSoften amount="-14000"/>
                    </a14:imgEffect>
                    <a14:imgEffect>
                      <a14:colorTemperature colorTemp="3572"/>
                    </a14:imgEffect>
                    <a14:imgEffect>
                      <a14:brightnessContrast bright="11000" contrast="51000"/>
                    </a14:imgEffect>
                  </a14:imgLayer>
                </a14:imgProps>
              </a:ext>
            </a:extLst>
          </a:blip>
          <a:stretch>
            <a:fillRect/>
          </a:stretch>
        </p:blipFill>
        <p:spPr>
          <a:xfrm>
            <a:off x="8856965" y="-119202"/>
            <a:ext cx="3968840" cy="7614564"/>
          </a:xfrm>
          <a:prstGeom prst="rect">
            <a:avLst/>
          </a:prstGeom>
          <a:effectLst>
            <a:glow rad="228600">
              <a:schemeClr val="accent1">
                <a:satMod val="175000"/>
                <a:alpha val="40000"/>
              </a:schemeClr>
            </a:glow>
            <a:outerShdw blurRad="76200" dir="13500000" sy="23000" kx="1200000" algn="br" rotWithShape="0">
              <a:prstClr val="black">
                <a:alpha val="20000"/>
              </a:prstClr>
            </a:outerShdw>
          </a:effectLst>
          <a:scene3d>
            <a:camera prst="orthographicFront">
              <a:rot lat="0" lon="1200000" rev="0"/>
            </a:camera>
            <a:lightRig rig="threePt" dir="t"/>
          </a:scene3d>
        </p:spPr>
      </p:pic>
      <p:sp>
        <p:nvSpPr>
          <p:cNvPr id="5" name="Espace réservé du numéro de diapositive 4"/>
          <p:cNvSpPr>
            <a:spLocks noGrp="1"/>
          </p:cNvSpPr>
          <p:nvPr>
            <p:ph type="sldNum" sz="quarter" idx="12"/>
          </p:nvPr>
        </p:nvSpPr>
        <p:spPr/>
        <p:txBody>
          <a:bodyPr/>
          <a:lstStyle/>
          <a:p>
            <a:fld id="{4FAB73BC-B049-4115-A692-8D63A059BFB8}" type="slidenum">
              <a:rPr lang="en-US" smtClean="0"/>
              <a:t>7</a:t>
            </a:fld>
            <a:endParaRPr lang="en-US" dirty="0"/>
          </a:p>
        </p:txBody>
      </p:sp>
    </p:spTree>
    <p:extLst>
      <p:ext uri="{BB962C8B-B14F-4D97-AF65-F5344CB8AC3E}">
        <p14:creationId xmlns:p14="http://schemas.microsoft.com/office/powerpoint/2010/main" val="28555051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75000"/>
            </a:schemeClr>
          </a:solidFill>
        </p:spPr>
        <p:txBody>
          <a:bodyPr>
            <a:normAutofit/>
          </a:bodyPr>
          <a:lstStyle/>
          <a:p>
            <a:pPr algn="ctr"/>
            <a:r>
              <a:rPr lang="fr-CH" sz="3600" dirty="0">
                <a:solidFill>
                  <a:schemeClr val="bg1"/>
                </a:solidFill>
                <a:latin typeface="Calibri" panose="020F0502020204030204" pitchFamily="34" charset="0"/>
              </a:rPr>
              <a:t>Une Influence réciproque</a:t>
            </a:r>
          </a:p>
        </p:txBody>
      </p:sp>
      <p:sp>
        <p:nvSpPr>
          <p:cNvPr id="3" name="Espace réservé du contenu 2"/>
          <p:cNvSpPr>
            <a:spLocks noGrp="1"/>
          </p:cNvSpPr>
          <p:nvPr>
            <p:ph idx="1"/>
          </p:nvPr>
        </p:nvSpPr>
        <p:spPr>
          <a:ln w="12700">
            <a:solidFill>
              <a:schemeClr val="tx2">
                <a:lumMod val="75000"/>
              </a:schemeClr>
            </a:solidFill>
          </a:ln>
        </p:spPr>
        <p:txBody>
          <a:bodyPr>
            <a:normAutofit lnSpcReduction="10000"/>
          </a:bodyPr>
          <a:lstStyle/>
          <a:p>
            <a:pPr algn="just">
              <a:buClr>
                <a:srgbClr val="FFC000"/>
              </a:buClr>
              <a:buFont typeface="Wingdings" panose="05000000000000000000" pitchFamily="2" charset="2"/>
              <a:buChar char="v"/>
            </a:pPr>
            <a:r>
              <a:rPr lang="fr-CH" b="1" dirty="0"/>
              <a:t> </a:t>
            </a:r>
            <a:r>
              <a:rPr lang="fr-CH" dirty="0">
                <a:latin typeface="Tw Cen MT" panose="020B0602020104020603" pitchFamily="34" charset="0"/>
              </a:rPr>
              <a:t>Il n’y a pas d’accord ni de consensus </a:t>
            </a:r>
            <a:r>
              <a:rPr lang="fr-CH" i="1" dirty="0">
                <a:latin typeface="Tw Cen MT" panose="020B0602020104020603" pitchFamily="34" charset="0"/>
              </a:rPr>
              <a:t>a priori </a:t>
            </a:r>
            <a:r>
              <a:rPr lang="fr-CH" dirty="0">
                <a:latin typeface="Tw Cen MT" panose="020B0602020104020603" pitchFamily="34" charset="0"/>
              </a:rPr>
              <a:t>entre le parent et le professionnel sur la place, le statut, que chacun confère à l’autre. </a:t>
            </a:r>
          </a:p>
          <a:p>
            <a:pPr algn="just">
              <a:buClr>
                <a:srgbClr val="FFC000"/>
              </a:buClr>
              <a:buFont typeface="Wingdings" panose="05000000000000000000" pitchFamily="2" charset="2"/>
              <a:buChar char="v"/>
            </a:pPr>
            <a:endParaRPr lang="fr-CH" dirty="0">
              <a:latin typeface="Tw Cen MT" panose="020B0602020104020603" pitchFamily="34" charset="0"/>
            </a:endParaRPr>
          </a:p>
          <a:p>
            <a:pPr algn="just">
              <a:buClr>
                <a:srgbClr val="FFC000"/>
              </a:buClr>
              <a:buFont typeface="Wingdings" panose="05000000000000000000" pitchFamily="2" charset="2"/>
              <a:buChar char="v"/>
            </a:pPr>
            <a:r>
              <a:rPr lang="fr-CH" dirty="0">
                <a:latin typeface="Tw Cen MT" panose="020B0602020104020603" pitchFamily="34" charset="0"/>
              </a:rPr>
              <a:t>La place, le statut et le rôle de chacun se définissent pour partie au cours d’un processus d’influence réciproque exercé par chaque acteur sur l’autre. </a:t>
            </a:r>
          </a:p>
          <a:p>
            <a:pPr algn="just">
              <a:buClr>
                <a:srgbClr val="FFC000"/>
              </a:buClr>
              <a:buFont typeface="Wingdings" panose="05000000000000000000" pitchFamily="2" charset="2"/>
              <a:buChar char="v"/>
            </a:pPr>
            <a:endParaRPr lang="fr-CH" dirty="0">
              <a:latin typeface="Tw Cen MT" panose="020B0602020104020603" pitchFamily="34" charset="0"/>
            </a:endParaRPr>
          </a:p>
          <a:p>
            <a:pPr algn="just">
              <a:buClr>
                <a:srgbClr val="FFC000"/>
              </a:buClr>
              <a:buFont typeface="Wingdings" panose="05000000000000000000" pitchFamily="2" charset="2"/>
              <a:buChar char="v"/>
            </a:pPr>
            <a:r>
              <a:rPr lang="fr-CH" dirty="0">
                <a:latin typeface="Tw Cen MT" panose="020B0602020104020603" pitchFamily="34" charset="0"/>
              </a:rPr>
              <a:t>Les professionnels ont conscience de ce processus de « construction réciproque des rôles » (Hughes, 1996). Ils savent que </a:t>
            </a:r>
            <a:r>
              <a:rPr lang="fr-FR" dirty="0">
                <a:latin typeface="Tw Cen MT" panose="020B0602020104020603" pitchFamily="34" charset="0"/>
              </a:rPr>
              <a:t>cette influence réciproque </a:t>
            </a:r>
            <a:r>
              <a:rPr lang="fr-CH" dirty="0">
                <a:latin typeface="Tw Cen MT" panose="020B0602020104020603" pitchFamily="34" charset="0"/>
              </a:rPr>
              <a:t>va contribuer en partie à déterminer le contenu et le sens de leur travail. Ils savent aussi qu’elle aura des conséquences sur la façon dont le parent se perçoit et s’évalue lui-même dans l’accomplissement de son propre rôle. </a:t>
            </a:r>
          </a:p>
          <a:p>
            <a:pPr>
              <a:buFont typeface="Wingdings" panose="05000000000000000000" pitchFamily="2" charset="2"/>
              <a:buChar char="Ø"/>
            </a:pPr>
            <a:endParaRPr lang="fr-CH" dirty="0"/>
          </a:p>
          <a:p>
            <a:endParaRPr lang="fr-CH" b="1" dirty="0"/>
          </a:p>
          <a:p>
            <a:pPr>
              <a:lnSpc>
                <a:spcPct val="150000"/>
              </a:lnSpc>
              <a:buFont typeface="Wingdings" panose="05000000000000000000" pitchFamily="2" charset="2"/>
              <a:buChar char="v"/>
            </a:pPr>
            <a:endParaRPr lang="fr-CH" dirty="0">
              <a:latin typeface="Calibri" panose="020F0502020204030204" pitchFamily="34" charset="0"/>
            </a:endParaRPr>
          </a:p>
        </p:txBody>
      </p:sp>
      <p:sp>
        <p:nvSpPr>
          <p:cNvPr id="14" name="ZoneTexte 13">
            <a:extLst>
              <a:ext uri="{FF2B5EF4-FFF2-40B4-BE49-F238E27FC236}">
                <a16:creationId xmlns:a16="http://schemas.microsoft.com/office/drawing/2014/main" id="{016A41C8-D340-40CF-839D-D0A7B516D958}"/>
              </a:ext>
            </a:extLst>
          </p:cNvPr>
          <p:cNvSpPr txBox="1"/>
          <p:nvPr/>
        </p:nvSpPr>
        <p:spPr>
          <a:xfrm>
            <a:off x="4462611" y="6318250"/>
            <a:ext cx="2842915" cy="230832"/>
          </a:xfrm>
          <a:prstGeom prst="rect">
            <a:avLst/>
          </a:prstGeom>
          <a:noFill/>
        </p:spPr>
        <p:txBody>
          <a:bodyPr wrap="square" rtlCol="0">
            <a:spAutoFit/>
          </a:bodyPr>
          <a:lstStyle/>
          <a:p>
            <a:endParaRPr lang="fr-FR" sz="900" dirty="0"/>
          </a:p>
        </p:txBody>
      </p:sp>
      <p:sp>
        <p:nvSpPr>
          <p:cNvPr id="4" name="Espace réservé du numéro de diapositive 3"/>
          <p:cNvSpPr>
            <a:spLocks noGrp="1"/>
          </p:cNvSpPr>
          <p:nvPr>
            <p:ph type="sldNum" sz="quarter" idx="12"/>
          </p:nvPr>
        </p:nvSpPr>
        <p:spPr/>
        <p:txBody>
          <a:bodyPr/>
          <a:lstStyle/>
          <a:p>
            <a:fld id="{4FAB73BC-B049-4115-A692-8D63A059BFB8}" type="slidenum">
              <a:rPr lang="en-US" smtClean="0"/>
              <a:t>8</a:t>
            </a:fld>
            <a:endParaRPr lang="en-US" dirty="0"/>
          </a:p>
        </p:txBody>
      </p:sp>
    </p:spTree>
    <p:extLst>
      <p:ext uri="{BB962C8B-B14F-4D97-AF65-F5344CB8AC3E}">
        <p14:creationId xmlns:p14="http://schemas.microsoft.com/office/powerpoint/2010/main" val="3048430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75000"/>
            </a:schemeClr>
          </a:solidFill>
        </p:spPr>
        <p:txBody>
          <a:bodyPr>
            <a:normAutofit/>
          </a:bodyPr>
          <a:lstStyle/>
          <a:p>
            <a:pPr algn="ctr"/>
            <a:r>
              <a:rPr lang="fr-FR" sz="3600" dirty="0">
                <a:solidFill>
                  <a:schemeClr val="bg1"/>
                </a:solidFill>
                <a:latin typeface="Calibri" panose="020F0502020204030204" pitchFamily="34" charset="0"/>
              </a:rPr>
              <a:t>L’</a:t>
            </a:r>
            <a:r>
              <a:rPr lang="fr-FR" sz="3600" dirty="0">
                <a:solidFill>
                  <a:schemeClr val="bg1"/>
                </a:solidFill>
                <a:latin typeface="Calibri" panose="020F0502020204030204" pitchFamily="34" charset="0"/>
                <a:cs typeface="Times New Roman" panose="02020603050405020304" pitchFamily="18" charset="0"/>
              </a:rPr>
              <a:t>É</a:t>
            </a:r>
            <a:r>
              <a:rPr lang="fr-FR" sz="3600" dirty="0">
                <a:solidFill>
                  <a:schemeClr val="bg1"/>
                </a:solidFill>
                <a:latin typeface="Calibri" panose="020F0502020204030204" pitchFamily="34" charset="0"/>
              </a:rPr>
              <a:t>LABORATION d’UNE POSTURE PROFESSIONNELLE</a:t>
            </a:r>
            <a:endParaRPr lang="fr-CH" sz="3600" dirty="0">
              <a:solidFill>
                <a:schemeClr val="bg1"/>
              </a:solidFill>
              <a:latin typeface="Calibri" panose="020F0502020204030204" pitchFamily="34" charset="0"/>
            </a:endParaRPr>
          </a:p>
        </p:txBody>
      </p:sp>
      <p:sp>
        <p:nvSpPr>
          <p:cNvPr id="3" name="Espace réservé du contenu 2"/>
          <p:cNvSpPr>
            <a:spLocks noGrp="1"/>
          </p:cNvSpPr>
          <p:nvPr>
            <p:ph idx="1"/>
          </p:nvPr>
        </p:nvSpPr>
        <p:spPr>
          <a:xfrm>
            <a:off x="1024128" y="2286000"/>
            <a:ext cx="9720073" cy="4184704"/>
          </a:xfrm>
          <a:ln w="19050">
            <a:solidFill>
              <a:schemeClr val="tx2">
                <a:lumMod val="75000"/>
              </a:schemeClr>
            </a:solidFill>
          </a:ln>
        </p:spPr>
        <p:txBody>
          <a:bodyPr>
            <a:normAutofit lnSpcReduction="10000"/>
          </a:bodyPr>
          <a:lstStyle/>
          <a:p>
            <a:r>
              <a:rPr lang="fr-CH" sz="2400" dirty="0"/>
              <a:t>Une posture professionnelle laquelle tient compte :</a:t>
            </a:r>
          </a:p>
          <a:p>
            <a:endParaRPr lang="fr-CH" dirty="0"/>
          </a:p>
          <a:p>
            <a:pPr algn="just">
              <a:buClr>
                <a:srgbClr val="FFC000"/>
              </a:buClr>
              <a:buFont typeface="Wingdings" panose="05000000000000000000" pitchFamily="2" charset="2"/>
              <a:buChar char="v"/>
            </a:pPr>
            <a:r>
              <a:rPr lang="fr-CH" dirty="0"/>
              <a:t> </a:t>
            </a:r>
            <a:r>
              <a:rPr lang="fr-CH" sz="2400" dirty="0"/>
              <a:t>De l’influence exercée par le professionnel sur le parent. Et  s’attache à lui conférer une considération sociale susceptible de renforcer le sentiment de compétence plus ou moins éprouvé par celui-ci. </a:t>
            </a:r>
          </a:p>
          <a:p>
            <a:pPr marL="0" indent="0" algn="just">
              <a:buClr>
                <a:srgbClr val="FFC000"/>
              </a:buClr>
              <a:buNone/>
            </a:pPr>
            <a:endParaRPr lang="fr-CH" sz="2400" dirty="0"/>
          </a:p>
          <a:p>
            <a:pPr algn="just">
              <a:buClr>
                <a:srgbClr val="FFC000"/>
              </a:buClr>
              <a:buFont typeface="Wingdings" panose="05000000000000000000" pitchFamily="2" charset="2"/>
              <a:buChar char="v"/>
            </a:pPr>
            <a:r>
              <a:rPr lang="fr-CH" sz="2400" dirty="0"/>
              <a:t>De l’influence exercée par le parent sur l’exercice du rôle professionnel. L’enjeu ici est de parvenir à négocier auprès du parent (de manière implicite et explicite) une légitimité et une licence à être le « référent » de l’enfant, à participer à sa coéducation, à son bon développement, à sa préparation pour l’école. </a:t>
            </a:r>
          </a:p>
          <a:p>
            <a:pPr algn="just">
              <a:buFont typeface="Wingdings" panose="05000000000000000000" pitchFamily="2" charset="2"/>
              <a:buChar char="Ø"/>
            </a:pPr>
            <a:endParaRPr lang="fr-CH" sz="2400" dirty="0"/>
          </a:p>
          <a:p>
            <a:endParaRPr lang="fr-CH" b="1" dirty="0"/>
          </a:p>
          <a:p>
            <a:pPr>
              <a:lnSpc>
                <a:spcPct val="150000"/>
              </a:lnSpc>
              <a:buFont typeface="Wingdings" panose="05000000000000000000" pitchFamily="2" charset="2"/>
              <a:buChar char="v"/>
            </a:pPr>
            <a:endParaRPr lang="fr-CH" dirty="0">
              <a:latin typeface="Calibri" panose="020F0502020204030204" pitchFamily="34" charset="0"/>
            </a:endParaRPr>
          </a:p>
        </p:txBody>
      </p:sp>
      <p:sp>
        <p:nvSpPr>
          <p:cNvPr id="14" name="ZoneTexte 13">
            <a:extLst>
              <a:ext uri="{FF2B5EF4-FFF2-40B4-BE49-F238E27FC236}">
                <a16:creationId xmlns:a16="http://schemas.microsoft.com/office/drawing/2014/main" id="{016A41C8-D340-40CF-839D-D0A7B516D958}"/>
              </a:ext>
            </a:extLst>
          </p:cNvPr>
          <p:cNvSpPr txBox="1"/>
          <p:nvPr/>
        </p:nvSpPr>
        <p:spPr>
          <a:xfrm>
            <a:off x="4462611" y="6318250"/>
            <a:ext cx="2842915" cy="230832"/>
          </a:xfrm>
          <a:prstGeom prst="rect">
            <a:avLst/>
          </a:prstGeom>
          <a:noFill/>
        </p:spPr>
        <p:txBody>
          <a:bodyPr wrap="square" rtlCol="0">
            <a:spAutoFit/>
          </a:bodyPr>
          <a:lstStyle/>
          <a:p>
            <a:endParaRPr lang="fr-FR" sz="900" dirty="0"/>
          </a:p>
        </p:txBody>
      </p:sp>
      <p:sp>
        <p:nvSpPr>
          <p:cNvPr id="4" name="Espace réservé du numéro de diapositive 3"/>
          <p:cNvSpPr>
            <a:spLocks noGrp="1"/>
          </p:cNvSpPr>
          <p:nvPr>
            <p:ph type="sldNum" sz="quarter" idx="12"/>
          </p:nvPr>
        </p:nvSpPr>
        <p:spPr/>
        <p:txBody>
          <a:bodyPr/>
          <a:lstStyle/>
          <a:p>
            <a:fld id="{4FAB73BC-B049-4115-A692-8D63A059BFB8}" type="slidenum">
              <a:rPr lang="en-US" smtClean="0"/>
              <a:t>9</a:t>
            </a:fld>
            <a:endParaRPr lang="en-US" dirty="0"/>
          </a:p>
        </p:txBody>
      </p:sp>
    </p:spTree>
    <p:extLst>
      <p:ext uri="{BB962C8B-B14F-4D97-AF65-F5344CB8AC3E}">
        <p14:creationId xmlns:p14="http://schemas.microsoft.com/office/powerpoint/2010/main" val="18933969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A41AC481-B287-49C8-90EF-C669597D2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2137</Words>
  <Application>Microsoft Office PowerPoint</Application>
  <PresentationFormat>Grand écran</PresentationFormat>
  <Paragraphs>327</Paragraphs>
  <Slides>34</Slides>
  <Notes>30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34</vt:i4>
      </vt:variant>
    </vt:vector>
  </HeadingPairs>
  <TitlesOfParts>
    <vt:vector size="41" baseType="lpstr">
      <vt:lpstr>Calibri</vt:lpstr>
      <vt:lpstr>Times New Roman</vt:lpstr>
      <vt:lpstr>Tw Cen MT</vt:lpstr>
      <vt:lpstr>Tw Cen MT Condensed</vt:lpstr>
      <vt:lpstr>Wingdings</vt:lpstr>
      <vt:lpstr>Wingdings 3</vt:lpstr>
      <vt:lpstr>Intégral</vt:lpstr>
      <vt:lpstr>Le travail auprès des parents</vt:lpstr>
      <vt:lpstr>Introduction</vt:lpstr>
      <vt:lpstr> Il n’existe pas de formule magique</vt:lpstr>
      <vt:lpstr>« Si nous professionnels, nous nous prenons à rêver à des rencontres paisibles et harmonieuses avec les parents, nous risquons fort d’être déçus : le champ de ces rencontres est inévitablement un champ de tensions et d’intérêts divergents, voire conflictuels . Aller à la rencontre des parents, au  premier abord, peut passer pour une démarche familière, évidente, mais force est de reconnaître qu’il s’agit là de fausses évidences qui aveuglent plus qu’elles n’éclairent. A y regarder de plus près, aller à la rencontre des parents s’avère une démarche complexe qui demande aux professionnels de s’envisager dans une posture relativement inconfortable, tout à la fois arrimés à des repères solides et aptes au mouvement »  (Deana in Deana et Greiner, 2015)</vt:lpstr>
      <vt:lpstr>Méthodologie </vt:lpstr>
      <vt:lpstr>Contextes historique et contemporain</vt:lpstr>
      <vt:lpstr>La construction réciproque des rôles</vt:lpstr>
      <vt:lpstr>Une Influence réciproque</vt:lpstr>
      <vt:lpstr>L’ÉLABORATION d’UNE POSTURE PROFESSIONNELLE</vt:lpstr>
      <vt:lpstr> Une pratique construite au fil de l’expérience</vt:lpstr>
      <vt:lpstr>«Détails vus mais non remarqués» (garfinkel, 1967)</vt:lpstr>
      <vt:lpstr> Une Construction réciproque dans le sens professionnels -parents</vt:lpstr>
      <vt:lpstr>Le contexte normatif de la responsabilité</vt:lpstr>
      <vt:lpstr>Singularisation de l’action</vt:lpstr>
      <vt:lpstr>TACTIQUES de (re)qualification sociale</vt:lpstr>
      <vt:lpstr>Processus d’identification ET DE MISE EN ÉQUIVALENCE</vt:lpstr>
      <vt:lpstr>UNE CAPACITÉ de décentration</vt:lpstr>
      <vt:lpstr> Désamorcer les tensions </vt:lpstr>
      <vt:lpstr>Désamorcer les soupçons</vt:lpstr>
      <vt:lpstr>La bonne TOURNURE DES QUESTIONS</vt:lpstr>
      <vt:lpstr>Transmissions contrôlées</vt:lpstr>
      <vt:lpstr> Disponibilité COGNITIVE ET PRATIQUE</vt:lpstr>
      <vt:lpstr>TENIR dans LA TENSION ENTRE NORMES PROFESSIONNELLES ET PRINCIPES GÉNÉRAUX</vt:lpstr>
      <vt:lpstr> Une Construction réciproque dans le sens parents-professionnels</vt:lpstr>
      <vt:lpstr>Pour accueillir  il ne suffit pas </vt:lpstr>
      <vt:lpstr> S’ENTENDRE SUR CE QUI EST DÉLÉGUÉ</vt:lpstr>
      <vt:lpstr> QUAND la délégation fait l’objet de malentendus</vt:lpstr>
      <vt:lpstr> QUAND la délégation fait l’objet de malentendus</vt:lpstr>
      <vt:lpstr> QUAND la délégation fait l’objet de malentendus</vt:lpstr>
      <vt:lpstr> QUAND la délégation fait l’objet de malentendus</vt:lpstr>
      <vt:lpstr> La construction de balises</vt:lpstr>
      <vt:lpstr> LES EFFETS DE la reconnaissance des parents </vt:lpstr>
      <vt:lpstr> Conclusion : PRENDRE SOIN DE LA RELATION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travail auprès des parents</dc:title>
  <dc:creator>Nicole</dc:creator>
  <cp:lastModifiedBy>Thomas Briand</cp:lastModifiedBy>
  <cp:revision>294</cp:revision>
  <dcterms:created xsi:type="dcterms:W3CDTF">2017-09-20T20:45:21Z</dcterms:created>
  <dcterms:modified xsi:type="dcterms:W3CDTF">2018-06-27T06:29:37Z</dcterms:modified>
  <cp:contentStatus/>
</cp:coreProperties>
</file>